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30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D1A9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2071E0-5ADA-C6BF-4E8A-86866EFA4B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 b="24224"/>
          <a:stretch/>
        </p:blipFill>
        <p:spPr>
          <a:xfrm>
            <a:off x="4367808" y="2996952"/>
            <a:ext cx="3503792" cy="80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CC3AB-B848-FBFA-F192-732E9391F5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736"/>
            <a:ext cx="10800000" cy="4216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9147AA-0BFC-64EB-0EAB-6E59F8A6E63B}"/>
              </a:ext>
            </a:extLst>
          </p:cNvPr>
          <p:cNvSpPr/>
          <p:nvPr/>
        </p:nvSpPr>
        <p:spPr bwMode="white">
          <a:xfrm>
            <a:off x="4577142" y="2092649"/>
            <a:ext cx="380952" cy="31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347C12-F247-0CA5-00F9-A2099B3186DB}"/>
              </a:ext>
            </a:extLst>
          </p:cNvPr>
          <p:cNvSpPr/>
          <p:nvPr/>
        </p:nvSpPr>
        <p:spPr bwMode="white">
          <a:xfrm>
            <a:off x="9843809" y="2092649"/>
            <a:ext cx="380952" cy="31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83F0EF-4AAB-6E14-67E0-6C441D10AEC8}"/>
              </a:ext>
            </a:extLst>
          </p:cNvPr>
          <p:cNvSpPr/>
          <p:nvPr/>
        </p:nvSpPr>
        <p:spPr bwMode="white">
          <a:xfrm>
            <a:off x="4634285" y="3008536"/>
            <a:ext cx="266666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475C59-F368-8ED1-3DFD-AEAF4A1755CD}"/>
              </a:ext>
            </a:extLst>
          </p:cNvPr>
          <p:cNvSpPr/>
          <p:nvPr/>
        </p:nvSpPr>
        <p:spPr bwMode="white">
          <a:xfrm>
            <a:off x="9900952" y="3018077"/>
            <a:ext cx="257142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00FDF1-F251-D132-9658-16C7489C4085}"/>
              </a:ext>
            </a:extLst>
          </p:cNvPr>
          <p:cNvSpPr/>
          <p:nvPr/>
        </p:nvSpPr>
        <p:spPr bwMode="white">
          <a:xfrm>
            <a:off x="4634285" y="3848100"/>
            <a:ext cx="266666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39431E-BF4E-98D9-EB06-8D22B288FCDC}"/>
              </a:ext>
            </a:extLst>
          </p:cNvPr>
          <p:cNvSpPr/>
          <p:nvPr/>
        </p:nvSpPr>
        <p:spPr bwMode="white">
          <a:xfrm>
            <a:off x="9843809" y="3809938"/>
            <a:ext cx="380952" cy="30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FFF68C-5733-D957-B0CB-BBD027B3A7ED}"/>
              </a:ext>
            </a:extLst>
          </p:cNvPr>
          <p:cNvSpPr/>
          <p:nvPr/>
        </p:nvSpPr>
        <p:spPr bwMode="white">
          <a:xfrm>
            <a:off x="4577142" y="4687663"/>
            <a:ext cx="380952" cy="30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9EDD2C-C288-C53E-53B6-33A7ABF2C05E}"/>
              </a:ext>
            </a:extLst>
          </p:cNvPr>
          <p:cNvSpPr/>
          <p:nvPr/>
        </p:nvSpPr>
        <p:spPr bwMode="white">
          <a:xfrm>
            <a:off x="9900952" y="4725825"/>
            <a:ext cx="266666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7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32CBB-8A7B-BFA4-08B6-1DEB405AEE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51472"/>
            <a:ext cx="10800000" cy="334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F86BC5-5D00-FEF3-24D4-B92F0C6DE41D}"/>
              </a:ext>
            </a:extLst>
          </p:cNvPr>
          <p:cNvSpPr/>
          <p:nvPr/>
        </p:nvSpPr>
        <p:spPr bwMode="white">
          <a:xfrm>
            <a:off x="4624761" y="3348310"/>
            <a:ext cx="333333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2EFCE6-192B-0249-1EDD-6D662360AD85}"/>
              </a:ext>
            </a:extLst>
          </p:cNvPr>
          <p:cNvSpPr/>
          <p:nvPr/>
        </p:nvSpPr>
        <p:spPr bwMode="white">
          <a:xfrm>
            <a:off x="9348571" y="3310183"/>
            <a:ext cx="380952" cy="314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B5373C-5744-3370-F8B9-AA4E02E677EF}"/>
              </a:ext>
            </a:extLst>
          </p:cNvPr>
          <p:cNvSpPr/>
          <p:nvPr/>
        </p:nvSpPr>
        <p:spPr bwMode="white">
          <a:xfrm>
            <a:off x="4605714" y="4187113"/>
            <a:ext cx="371428" cy="314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806CA1-03B9-BA6C-6A21-2AC30B978B56}"/>
              </a:ext>
            </a:extLst>
          </p:cNvPr>
          <p:cNvSpPr/>
          <p:nvPr/>
        </p:nvSpPr>
        <p:spPr bwMode="white">
          <a:xfrm>
            <a:off x="9377142" y="4215709"/>
            <a:ext cx="333334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5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989" y="876069"/>
            <a:ext cx="10451563" cy="348903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639616" y="2348880"/>
            <a:ext cx="0" cy="122413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159896" y="2348880"/>
            <a:ext cx="2304256" cy="122413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159896" y="2348880"/>
            <a:ext cx="2304256" cy="122413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840416" y="2348880"/>
            <a:ext cx="0" cy="122413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11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F3C14-F85F-B398-5167-DD24290695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86508"/>
            <a:ext cx="10800000" cy="3510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08B639-3407-5E76-E994-D82660B27E83}"/>
              </a:ext>
            </a:extLst>
          </p:cNvPr>
          <p:cNvSpPr/>
          <p:nvPr/>
        </p:nvSpPr>
        <p:spPr bwMode="white">
          <a:xfrm>
            <a:off x="8415238" y="2135549"/>
            <a:ext cx="485714" cy="41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270318-F245-0C40-89F4-21FE37693D9A}"/>
              </a:ext>
            </a:extLst>
          </p:cNvPr>
          <p:cNvSpPr/>
          <p:nvPr/>
        </p:nvSpPr>
        <p:spPr bwMode="white">
          <a:xfrm>
            <a:off x="8462857" y="2851034"/>
            <a:ext cx="457142" cy="40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B077A5-9990-509E-91F0-26AD87B2CE2B}"/>
              </a:ext>
            </a:extLst>
          </p:cNvPr>
          <p:cNvSpPr/>
          <p:nvPr/>
        </p:nvSpPr>
        <p:spPr bwMode="white">
          <a:xfrm>
            <a:off x="6843809" y="3614217"/>
            <a:ext cx="400000" cy="30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845A27-5F81-12A4-0589-A1137A51D307}"/>
              </a:ext>
            </a:extLst>
          </p:cNvPr>
          <p:cNvSpPr/>
          <p:nvPr/>
        </p:nvSpPr>
        <p:spPr bwMode="white">
          <a:xfrm>
            <a:off x="9024761" y="3566518"/>
            <a:ext cx="485714" cy="41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0C335A-CF8C-8274-8D02-C8958040133B}"/>
              </a:ext>
            </a:extLst>
          </p:cNvPr>
          <p:cNvSpPr/>
          <p:nvPr/>
        </p:nvSpPr>
        <p:spPr bwMode="white">
          <a:xfrm>
            <a:off x="6843809" y="4310622"/>
            <a:ext cx="400000" cy="343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05CE52-0ED6-9522-5B91-EFFFBA979498}"/>
              </a:ext>
            </a:extLst>
          </p:cNvPr>
          <p:cNvSpPr/>
          <p:nvPr/>
        </p:nvSpPr>
        <p:spPr bwMode="white">
          <a:xfrm>
            <a:off x="8520000" y="4282003"/>
            <a:ext cx="447619" cy="40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77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2024-08-19T06:33:17Z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