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E5327-E479-8769-5E50-6E1208AA98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40186"/>
          <a:stretch/>
        </p:blipFill>
        <p:spPr>
          <a:xfrm>
            <a:off x="4295800" y="3140968"/>
            <a:ext cx="3575800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6377D-F6AE-2BA9-8E90-90478892B4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8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38E48A-0485-EE17-4B8B-ED60CC91FE13}"/>
              </a:ext>
            </a:extLst>
          </p:cNvPr>
          <p:cNvSpPr/>
          <p:nvPr/>
        </p:nvSpPr>
        <p:spPr bwMode="white">
          <a:xfrm>
            <a:off x="2253333" y="1562466"/>
            <a:ext cx="219047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CE38BC-A026-9D62-8734-3F0002575B2F}"/>
              </a:ext>
            </a:extLst>
          </p:cNvPr>
          <p:cNvSpPr/>
          <p:nvPr/>
        </p:nvSpPr>
        <p:spPr bwMode="white">
          <a:xfrm>
            <a:off x="4805714" y="1562466"/>
            <a:ext cx="371428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2215E-1296-D3EE-6079-BA73FFDE4DBF}"/>
              </a:ext>
            </a:extLst>
          </p:cNvPr>
          <p:cNvSpPr/>
          <p:nvPr/>
        </p:nvSpPr>
        <p:spPr bwMode="white">
          <a:xfrm>
            <a:off x="7500952" y="1562466"/>
            <a:ext cx="371428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B5F246-39B7-FC10-2F20-2BEB7560D51D}"/>
              </a:ext>
            </a:extLst>
          </p:cNvPr>
          <p:cNvSpPr/>
          <p:nvPr/>
        </p:nvSpPr>
        <p:spPr bwMode="white">
          <a:xfrm>
            <a:off x="10205714" y="1562466"/>
            <a:ext cx="371428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216740-5D5C-1F21-61FC-6BB664F41F2F}"/>
              </a:ext>
            </a:extLst>
          </p:cNvPr>
          <p:cNvSpPr/>
          <p:nvPr/>
        </p:nvSpPr>
        <p:spPr bwMode="white">
          <a:xfrm>
            <a:off x="2253333" y="2163394"/>
            <a:ext cx="219047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A44EDF-CC8E-622E-72A0-1D7F6C24B6A5}"/>
              </a:ext>
            </a:extLst>
          </p:cNvPr>
          <p:cNvSpPr/>
          <p:nvPr/>
        </p:nvSpPr>
        <p:spPr bwMode="white">
          <a:xfrm>
            <a:off x="4967619" y="2163394"/>
            <a:ext cx="380952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487E37-1166-8C0E-1564-E8B53F93C6EE}"/>
              </a:ext>
            </a:extLst>
          </p:cNvPr>
          <p:cNvSpPr/>
          <p:nvPr/>
        </p:nvSpPr>
        <p:spPr bwMode="white">
          <a:xfrm>
            <a:off x="7824761" y="2163394"/>
            <a:ext cx="219047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9F768A-02F3-5031-FCD4-4D78825F5D5D}"/>
              </a:ext>
            </a:extLst>
          </p:cNvPr>
          <p:cNvSpPr/>
          <p:nvPr/>
        </p:nvSpPr>
        <p:spPr bwMode="white">
          <a:xfrm>
            <a:off x="10186666" y="2163394"/>
            <a:ext cx="219047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B7D522-939F-5152-5279-C680A3E57553}"/>
              </a:ext>
            </a:extLst>
          </p:cNvPr>
          <p:cNvSpPr/>
          <p:nvPr/>
        </p:nvSpPr>
        <p:spPr bwMode="white">
          <a:xfrm>
            <a:off x="2377142" y="3508327"/>
            <a:ext cx="361904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E83BA3-13ED-5684-5043-E53478C7A720}"/>
              </a:ext>
            </a:extLst>
          </p:cNvPr>
          <p:cNvSpPr/>
          <p:nvPr/>
        </p:nvSpPr>
        <p:spPr bwMode="white">
          <a:xfrm>
            <a:off x="7310476" y="3508327"/>
            <a:ext cx="371428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835022-723B-2994-8FA5-5E7767EFF3D9}"/>
              </a:ext>
            </a:extLst>
          </p:cNvPr>
          <p:cNvSpPr/>
          <p:nvPr/>
        </p:nvSpPr>
        <p:spPr bwMode="white">
          <a:xfrm>
            <a:off x="1358095" y="4309564"/>
            <a:ext cx="371428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FFD6CF-BFC4-B3FD-DF6A-0E979C6C5491}"/>
              </a:ext>
            </a:extLst>
          </p:cNvPr>
          <p:cNvSpPr/>
          <p:nvPr/>
        </p:nvSpPr>
        <p:spPr bwMode="white">
          <a:xfrm>
            <a:off x="2310476" y="4309564"/>
            <a:ext cx="219047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1B01FB6-6DF7-EAF3-927B-F8DF3AA28D33}"/>
              </a:ext>
            </a:extLst>
          </p:cNvPr>
          <p:cNvSpPr/>
          <p:nvPr/>
        </p:nvSpPr>
        <p:spPr bwMode="white">
          <a:xfrm>
            <a:off x="3196190" y="4309564"/>
            <a:ext cx="219047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4FF8B98-06EA-B98C-1A13-779BD4ACA949}"/>
              </a:ext>
            </a:extLst>
          </p:cNvPr>
          <p:cNvSpPr/>
          <p:nvPr/>
        </p:nvSpPr>
        <p:spPr bwMode="white">
          <a:xfrm>
            <a:off x="6300952" y="4309564"/>
            <a:ext cx="371428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1F08FB3-32E7-3E23-E8B0-EE363342DB0F}"/>
              </a:ext>
            </a:extLst>
          </p:cNvPr>
          <p:cNvSpPr/>
          <p:nvPr/>
        </p:nvSpPr>
        <p:spPr bwMode="white">
          <a:xfrm>
            <a:off x="7253333" y="4309564"/>
            <a:ext cx="209523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1E108C7-9188-B9F3-3B48-982B6BFF3FAE}"/>
              </a:ext>
            </a:extLst>
          </p:cNvPr>
          <p:cNvSpPr/>
          <p:nvPr/>
        </p:nvSpPr>
        <p:spPr bwMode="white">
          <a:xfrm>
            <a:off x="8129523" y="4309564"/>
            <a:ext cx="219047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C94302E-EFDA-8355-C248-AB76617DCAFD}"/>
              </a:ext>
            </a:extLst>
          </p:cNvPr>
          <p:cNvSpPr/>
          <p:nvPr/>
        </p:nvSpPr>
        <p:spPr bwMode="white">
          <a:xfrm>
            <a:off x="1358095" y="5120340"/>
            <a:ext cx="371428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B85F41A-6F3D-4F22-70F6-792CEDC1F5DA}"/>
              </a:ext>
            </a:extLst>
          </p:cNvPr>
          <p:cNvSpPr/>
          <p:nvPr/>
        </p:nvSpPr>
        <p:spPr bwMode="white">
          <a:xfrm>
            <a:off x="2310476" y="5110801"/>
            <a:ext cx="219047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51C4F64-CBB2-E76F-260E-B2D22987E5C8}"/>
              </a:ext>
            </a:extLst>
          </p:cNvPr>
          <p:cNvSpPr/>
          <p:nvPr/>
        </p:nvSpPr>
        <p:spPr bwMode="white">
          <a:xfrm>
            <a:off x="3196190" y="5120340"/>
            <a:ext cx="219047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FD3584A-6BD6-3409-26B9-B3280FE63A9F}"/>
              </a:ext>
            </a:extLst>
          </p:cNvPr>
          <p:cNvSpPr/>
          <p:nvPr/>
        </p:nvSpPr>
        <p:spPr bwMode="white">
          <a:xfrm>
            <a:off x="6291428" y="5120340"/>
            <a:ext cx="380952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0095FC4-092F-16A8-DF36-391A5B54AA2C}"/>
              </a:ext>
            </a:extLst>
          </p:cNvPr>
          <p:cNvSpPr/>
          <p:nvPr/>
        </p:nvSpPr>
        <p:spPr bwMode="white">
          <a:xfrm>
            <a:off x="7253333" y="5110801"/>
            <a:ext cx="209523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65AF8A3-F28E-5455-F7C2-17B620B7BA19}"/>
              </a:ext>
            </a:extLst>
          </p:cNvPr>
          <p:cNvSpPr/>
          <p:nvPr/>
        </p:nvSpPr>
        <p:spPr bwMode="white">
          <a:xfrm>
            <a:off x="8129523" y="5110801"/>
            <a:ext cx="219047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51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CC2A9-3A94-A9B0-19EC-ABA0E1FAC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40434"/>
            <a:ext cx="10800000" cy="206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E0EC3-279D-9CF5-AAC5-864F820B2ABA}"/>
              </a:ext>
            </a:extLst>
          </p:cNvPr>
          <p:cNvSpPr/>
          <p:nvPr/>
        </p:nvSpPr>
        <p:spPr bwMode="white">
          <a:xfrm>
            <a:off x="9891428" y="3469789"/>
            <a:ext cx="219047" cy="24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29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6E7DC-54D9-341D-B35F-42424BC276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AB46AF-1AB6-3AEB-6D6D-F484E20441AB}"/>
              </a:ext>
            </a:extLst>
          </p:cNvPr>
          <p:cNvSpPr/>
          <p:nvPr/>
        </p:nvSpPr>
        <p:spPr bwMode="white">
          <a:xfrm>
            <a:off x="2100952" y="3410763"/>
            <a:ext cx="219047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87BEEB-D093-BA25-6792-3A217370863A}"/>
              </a:ext>
            </a:extLst>
          </p:cNvPr>
          <p:cNvSpPr/>
          <p:nvPr/>
        </p:nvSpPr>
        <p:spPr bwMode="white">
          <a:xfrm>
            <a:off x="3110476" y="3410763"/>
            <a:ext cx="209523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C48243-78BB-A169-0DB0-2B1462C0CB30}"/>
              </a:ext>
            </a:extLst>
          </p:cNvPr>
          <p:cNvSpPr/>
          <p:nvPr/>
        </p:nvSpPr>
        <p:spPr bwMode="white">
          <a:xfrm>
            <a:off x="3920000" y="3410763"/>
            <a:ext cx="371428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4E2D7B-5C00-24FB-A791-A9EDAD278917}"/>
              </a:ext>
            </a:extLst>
          </p:cNvPr>
          <p:cNvSpPr/>
          <p:nvPr/>
        </p:nvSpPr>
        <p:spPr bwMode="white">
          <a:xfrm>
            <a:off x="7843809" y="3410763"/>
            <a:ext cx="371428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A2D2D2-6459-4248-7943-B7A13A208BF8}"/>
              </a:ext>
            </a:extLst>
          </p:cNvPr>
          <p:cNvSpPr/>
          <p:nvPr/>
        </p:nvSpPr>
        <p:spPr bwMode="white">
          <a:xfrm>
            <a:off x="8358095" y="3496537"/>
            <a:ext cx="323809" cy="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479775-FFE4-3727-9B9C-4B90B47C516C}"/>
              </a:ext>
            </a:extLst>
          </p:cNvPr>
          <p:cNvSpPr/>
          <p:nvPr/>
        </p:nvSpPr>
        <p:spPr bwMode="white">
          <a:xfrm>
            <a:off x="8920000" y="3410763"/>
            <a:ext cx="209523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4673E5-E0BC-9C3E-EE38-C696750EBDDE}"/>
              </a:ext>
            </a:extLst>
          </p:cNvPr>
          <p:cNvSpPr/>
          <p:nvPr/>
        </p:nvSpPr>
        <p:spPr bwMode="white">
          <a:xfrm>
            <a:off x="9805714" y="3410763"/>
            <a:ext cx="209523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EC3B92-002B-0C00-C908-AA174647363E}"/>
              </a:ext>
            </a:extLst>
          </p:cNvPr>
          <p:cNvSpPr/>
          <p:nvPr/>
        </p:nvSpPr>
        <p:spPr bwMode="white">
          <a:xfrm>
            <a:off x="1767619" y="6050710"/>
            <a:ext cx="209523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0F2C198F-D7AA-3E5F-1C64-08DD038423E4}"/>
              </a:ext>
            </a:extLst>
          </p:cNvPr>
          <p:cNvSpPr/>
          <p:nvPr/>
        </p:nvSpPr>
        <p:spPr bwMode="white">
          <a:xfrm>
            <a:off x="2215238" y="6022118"/>
            <a:ext cx="333333" cy="266853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52B6B8-C3BF-75B7-520C-7461052F3EED}"/>
              </a:ext>
            </a:extLst>
          </p:cNvPr>
          <p:cNvSpPr/>
          <p:nvPr/>
        </p:nvSpPr>
        <p:spPr bwMode="white">
          <a:xfrm>
            <a:off x="2767619" y="6050710"/>
            <a:ext cx="219047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54C304-DDED-09C5-4908-B03890C8A7BA}"/>
              </a:ext>
            </a:extLst>
          </p:cNvPr>
          <p:cNvSpPr/>
          <p:nvPr/>
        </p:nvSpPr>
        <p:spPr bwMode="white">
          <a:xfrm>
            <a:off x="3777142" y="6041179"/>
            <a:ext cx="209523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126483-D7AC-D257-1DB7-BAB46DBE84A1}"/>
              </a:ext>
            </a:extLst>
          </p:cNvPr>
          <p:cNvSpPr/>
          <p:nvPr/>
        </p:nvSpPr>
        <p:spPr bwMode="white">
          <a:xfrm>
            <a:off x="4586666" y="6041179"/>
            <a:ext cx="371428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822E5C-B81D-5947-B226-0B506FADCE28}"/>
              </a:ext>
            </a:extLst>
          </p:cNvPr>
          <p:cNvSpPr/>
          <p:nvPr/>
        </p:nvSpPr>
        <p:spPr bwMode="white">
          <a:xfrm>
            <a:off x="7396190" y="6041179"/>
            <a:ext cx="219047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8960646-9F29-2732-105E-2578A103E26F}"/>
              </a:ext>
            </a:extLst>
          </p:cNvPr>
          <p:cNvSpPr/>
          <p:nvPr/>
        </p:nvSpPr>
        <p:spPr bwMode="white">
          <a:xfrm>
            <a:off x="8396190" y="6050710"/>
            <a:ext cx="219047" cy="22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D5CB37-6CEA-818C-51E8-ED81451A493C}"/>
              </a:ext>
            </a:extLst>
          </p:cNvPr>
          <p:cNvSpPr/>
          <p:nvPr/>
        </p:nvSpPr>
        <p:spPr bwMode="white">
          <a:xfrm>
            <a:off x="9396190" y="6041179"/>
            <a:ext cx="219047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4FDD1B2-4662-2EF3-A880-BBABCBBC826B}"/>
              </a:ext>
            </a:extLst>
          </p:cNvPr>
          <p:cNvSpPr/>
          <p:nvPr/>
        </p:nvSpPr>
        <p:spPr bwMode="white">
          <a:xfrm>
            <a:off x="10215238" y="6041179"/>
            <a:ext cx="371427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椭圆 19">
            <a:extLst>
              <a:ext uri="{FF2B5EF4-FFF2-40B4-BE49-F238E27FC236}">
                <a16:creationId xmlns:a16="http://schemas.microsoft.com/office/drawing/2014/main" id="{7652B6B8-C3BF-75B7-520C-7461052F3EED}"/>
              </a:ext>
            </a:extLst>
          </p:cNvPr>
          <p:cNvSpPr/>
          <p:nvPr/>
        </p:nvSpPr>
        <p:spPr bwMode="white">
          <a:xfrm>
            <a:off x="3237045" y="6022119"/>
            <a:ext cx="309144" cy="32403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椭圆 20">
            <a:extLst>
              <a:ext uri="{FF2B5EF4-FFF2-40B4-BE49-F238E27FC236}">
                <a16:creationId xmlns:a16="http://schemas.microsoft.com/office/drawing/2014/main" id="{20822E5C-B81D-5947-B226-0B506FADCE28}"/>
              </a:ext>
            </a:extLst>
          </p:cNvPr>
          <p:cNvSpPr/>
          <p:nvPr/>
        </p:nvSpPr>
        <p:spPr bwMode="white">
          <a:xfrm>
            <a:off x="7877142" y="5992391"/>
            <a:ext cx="297619" cy="34353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椭圆 21">
            <a:extLst>
              <a:ext uri="{FF2B5EF4-FFF2-40B4-BE49-F238E27FC236}">
                <a16:creationId xmlns:a16="http://schemas.microsoft.com/office/drawing/2014/main" id="{20822E5C-B81D-5947-B226-0B506FADCE28}"/>
              </a:ext>
            </a:extLst>
          </p:cNvPr>
          <p:cNvSpPr/>
          <p:nvPr/>
        </p:nvSpPr>
        <p:spPr bwMode="white">
          <a:xfrm>
            <a:off x="8836666" y="5992391"/>
            <a:ext cx="338095" cy="29474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椭圆 22">
            <a:extLst>
              <a:ext uri="{FF2B5EF4-FFF2-40B4-BE49-F238E27FC236}">
                <a16:creationId xmlns:a16="http://schemas.microsoft.com/office/drawing/2014/main" id="{D2AB46AF-1AB6-3AEB-6D6D-F484E20441AB}"/>
              </a:ext>
            </a:extLst>
          </p:cNvPr>
          <p:cNvSpPr/>
          <p:nvPr/>
        </p:nvSpPr>
        <p:spPr bwMode="white">
          <a:xfrm>
            <a:off x="2558096" y="3356992"/>
            <a:ext cx="292722" cy="30632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59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B503B-EB63-5707-A9E6-F466B0B695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53650"/>
            <a:ext cx="10800000" cy="190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2330A-A096-A995-9CED-597C2BF78AC5}"/>
              </a:ext>
            </a:extLst>
          </p:cNvPr>
          <p:cNvSpPr/>
          <p:nvPr/>
        </p:nvSpPr>
        <p:spPr bwMode="white">
          <a:xfrm>
            <a:off x="2424761" y="3441420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D7D5FE-909C-7972-B74F-7315BE2B5CA5}"/>
              </a:ext>
            </a:extLst>
          </p:cNvPr>
          <p:cNvSpPr/>
          <p:nvPr/>
        </p:nvSpPr>
        <p:spPr bwMode="white">
          <a:xfrm>
            <a:off x="4958095" y="3441420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2AC4ED-CE60-9966-6FE0-D57813922B5C}"/>
              </a:ext>
            </a:extLst>
          </p:cNvPr>
          <p:cNvSpPr/>
          <p:nvPr/>
        </p:nvSpPr>
        <p:spPr bwMode="white">
          <a:xfrm>
            <a:off x="7500952" y="3441420"/>
            <a:ext cx="380952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1A1C1C-A861-8757-4D88-7962FE5C86E3}"/>
              </a:ext>
            </a:extLst>
          </p:cNvPr>
          <p:cNvSpPr/>
          <p:nvPr/>
        </p:nvSpPr>
        <p:spPr bwMode="white">
          <a:xfrm>
            <a:off x="10024761" y="3441420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8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2024-08-19T14:50:20Z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