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4CF5C-E87B-C262-A8B5-1B25A91B45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47728" y="2924944"/>
            <a:ext cx="4943952" cy="100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BC29B-53A5-0FBB-0432-79CC67171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3063"/>
            <a:ext cx="10800000" cy="440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60A3AE24-72BC-4AF0-033D-8EC8BBCFF88A}"/>
              </a:ext>
            </a:extLst>
          </p:cNvPr>
          <p:cNvSpPr/>
          <p:nvPr/>
        </p:nvSpPr>
        <p:spPr bwMode="white">
          <a:xfrm>
            <a:off x="1871323" y="3200174"/>
            <a:ext cx="349489" cy="348139"/>
          </a:xfrm>
          <a:custGeom>
            <a:avLst/>
            <a:gdLst>
              <a:gd name="connsiteX0" fmla="*/ 0 w 373283"/>
              <a:gd name="connsiteY0" fmla="*/ 185975 h 371950"/>
              <a:gd name="connsiteX1" fmla="*/ 186642 w 373283"/>
              <a:gd name="connsiteY1" fmla="*/ 0 h 371950"/>
              <a:gd name="connsiteX2" fmla="*/ 373284 w 373283"/>
              <a:gd name="connsiteY2" fmla="*/ 185975 h 371950"/>
              <a:gd name="connsiteX3" fmla="*/ 186642 w 373283"/>
              <a:gd name="connsiteY3" fmla="*/ 371950 h 371950"/>
              <a:gd name="connsiteX4" fmla="*/ 0 w 373283"/>
              <a:gd name="connsiteY4" fmla="*/ 185975 h 371950"/>
              <a:gd name="connsiteX0" fmla="*/ 0 w 349472"/>
              <a:gd name="connsiteY0" fmla="*/ 183595 h 371952"/>
              <a:gd name="connsiteX1" fmla="*/ 162830 w 349472"/>
              <a:gd name="connsiteY1" fmla="*/ 1 h 371952"/>
              <a:gd name="connsiteX2" fmla="*/ 349472 w 349472"/>
              <a:gd name="connsiteY2" fmla="*/ 185976 h 371952"/>
              <a:gd name="connsiteX3" fmla="*/ 162830 w 349472"/>
              <a:gd name="connsiteY3" fmla="*/ 371951 h 371952"/>
              <a:gd name="connsiteX4" fmla="*/ 0 w 349472"/>
              <a:gd name="connsiteY4" fmla="*/ 183595 h 371952"/>
              <a:gd name="connsiteX0" fmla="*/ 17 w 349489"/>
              <a:gd name="connsiteY0" fmla="*/ 183595 h 348139"/>
              <a:gd name="connsiteX1" fmla="*/ 162847 w 349489"/>
              <a:gd name="connsiteY1" fmla="*/ 1 h 348139"/>
              <a:gd name="connsiteX2" fmla="*/ 349489 w 349489"/>
              <a:gd name="connsiteY2" fmla="*/ 185976 h 348139"/>
              <a:gd name="connsiteX3" fmla="*/ 172372 w 349489"/>
              <a:gd name="connsiteY3" fmla="*/ 348138 h 348139"/>
              <a:gd name="connsiteX4" fmla="*/ 17 w 349489"/>
              <a:gd name="connsiteY4" fmla="*/ 183595 h 34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9" h="348139">
                <a:moveTo>
                  <a:pt x="17" y="183595"/>
                </a:moveTo>
                <a:cubicBezTo>
                  <a:pt x="-1570" y="125572"/>
                  <a:pt x="104602" y="-396"/>
                  <a:pt x="162847" y="1"/>
                </a:cubicBezTo>
                <a:cubicBezTo>
                  <a:pt x="221092" y="398"/>
                  <a:pt x="349489" y="83265"/>
                  <a:pt x="349489" y="185976"/>
                </a:cubicBezTo>
                <a:cubicBezTo>
                  <a:pt x="349489" y="288687"/>
                  <a:pt x="230617" y="348535"/>
                  <a:pt x="172372" y="348138"/>
                </a:cubicBezTo>
                <a:cubicBezTo>
                  <a:pt x="114127" y="347741"/>
                  <a:pt x="1604" y="241618"/>
                  <a:pt x="17" y="183595"/>
                </a:cubicBezTo>
                <a:close/>
              </a:path>
            </a:pathLst>
          </a:custGeom>
          <a:noFill/>
          <a:ln w="508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3">
            <a:extLst>
              <a:ext uri="{FF2B5EF4-FFF2-40B4-BE49-F238E27FC236}">
                <a16:creationId xmlns:a16="http://schemas.microsoft.com/office/drawing/2014/main" id="{60A3AE24-72BC-4AF0-033D-8EC8BBCFF88A}"/>
              </a:ext>
            </a:extLst>
          </p:cNvPr>
          <p:cNvSpPr/>
          <p:nvPr/>
        </p:nvSpPr>
        <p:spPr bwMode="white">
          <a:xfrm>
            <a:off x="6623553" y="3195053"/>
            <a:ext cx="326441" cy="348250"/>
          </a:xfrm>
          <a:custGeom>
            <a:avLst/>
            <a:gdLst>
              <a:gd name="connsiteX0" fmla="*/ 0 w 373283"/>
              <a:gd name="connsiteY0" fmla="*/ 185975 h 371950"/>
              <a:gd name="connsiteX1" fmla="*/ 186642 w 373283"/>
              <a:gd name="connsiteY1" fmla="*/ 0 h 371950"/>
              <a:gd name="connsiteX2" fmla="*/ 373284 w 373283"/>
              <a:gd name="connsiteY2" fmla="*/ 185975 h 371950"/>
              <a:gd name="connsiteX3" fmla="*/ 186642 w 373283"/>
              <a:gd name="connsiteY3" fmla="*/ 371950 h 371950"/>
              <a:gd name="connsiteX4" fmla="*/ 0 w 373283"/>
              <a:gd name="connsiteY4" fmla="*/ 185975 h 371950"/>
              <a:gd name="connsiteX0" fmla="*/ 0 w 349472"/>
              <a:gd name="connsiteY0" fmla="*/ 183595 h 371952"/>
              <a:gd name="connsiteX1" fmla="*/ 162830 w 349472"/>
              <a:gd name="connsiteY1" fmla="*/ 1 h 371952"/>
              <a:gd name="connsiteX2" fmla="*/ 349472 w 349472"/>
              <a:gd name="connsiteY2" fmla="*/ 185976 h 371952"/>
              <a:gd name="connsiteX3" fmla="*/ 162830 w 349472"/>
              <a:gd name="connsiteY3" fmla="*/ 371951 h 371952"/>
              <a:gd name="connsiteX4" fmla="*/ 0 w 349472"/>
              <a:gd name="connsiteY4" fmla="*/ 183595 h 371952"/>
              <a:gd name="connsiteX0" fmla="*/ 17 w 349489"/>
              <a:gd name="connsiteY0" fmla="*/ 183595 h 348139"/>
              <a:gd name="connsiteX1" fmla="*/ 162847 w 349489"/>
              <a:gd name="connsiteY1" fmla="*/ 1 h 348139"/>
              <a:gd name="connsiteX2" fmla="*/ 349489 w 349489"/>
              <a:gd name="connsiteY2" fmla="*/ 185976 h 348139"/>
              <a:gd name="connsiteX3" fmla="*/ 172372 w 349489"/>
              <a:gd name="connsiteY3" fmla="*/ 348138 h 348139"/>
              <a:gd name="connsiteX4" fmla="*/ 17 w 349489"/>
              <a:gd name="connsiteY4" fmla="*/ 183595 h 348139"/>
              <a:gd name="connsiteX0" fmla="*/ 17 w 356305"/>
              <a:gd name="connsiteY0" fmla="*/ 187847 h 352391"/>
              <a:gd name="connsiteX1" fmla="*/ 162847 w 356305"/>
              <a:gd name="connsiteY1" fmla="*/ 4253 h 352391"/>
              <a:gd name="connsiteX2" fmla="*/ 307950 w 356305"/>
              <a:gd name="connsiteY2" fmla="*/ 69276 h 352391"/>
              <a:gd name="connsiteX3" fmla="*/ 349489 w 356305"/>
              <a:gd name="connsiteY3" fmla="*/ 190228 h 352391"/>
              <a:gd name="connsiteX4" fmla="*/ 172372 w 356305"/>
              <a:gd name="connsiteY4" fmla="*/ 352390 h 352391"/>
              <a:gd name="connsiteX5" fmla="*/ 17 w 356305"/>
              <a:gd name="connsiteY5" fmla="*/ 187847 h 352391"/>
              <a:gd name="connsiteX0" fmla="*/ 17 w 349938"/>
              <a:gd name="connsiteY0" fmla="*/ 187847 h 356049"/>
              <a:gd name="connsiteX1" fmla="*/ 162847 w 349938"/>
              <a:gd name="connsiteY1" fmla="*/ 4253 h 356049"/>
              <a:gd name="connsiteX2" fmla="*/ 307950 w 349938"/>
              <a:gd name="connsiteY2" fmla="*/ 69276 h 356049"/>
              <a:gd name="connsiteX3" fmla="*/ 349489 w 349938"/>
              <a:gd name="connsiteY3" fmla="*/ 190228 h 356049"/>
              <a:gd name="connsiteX4" fmla="*/ 303188 w 349938"/>
              <a:gd name="connsiteY4" fmla="*/ 293114 h 356049"/>
              <a:gd name="connsiteX5" fmla="*/ 172372 w 349938"/>
              <a:gd name="connsiteY5" fmla="*/ 352390 h 356049"/>
              <a:gd name="connsiteX6" fmla="*/ 17 w 349938"/>
              <a:gd name="connsiteY6" fmla="*/ 187847 h 356049"/>
              <a:gd name="connsiteX0" fmla="*/ 3467 w 353388"/>
              <a:gd name="connsiteY0" fmla="*/ 183707 h 351909"/>
              <a:gd name="connsiteX1" fmla="*/ 68513 w 353388"/>
              <a:gd name="connsiteY1" fmla="*/ 53230 h 351909"/>
              <a:gd name="connsiteX2" fmla="*/ 166297 w 353388"/>
              <a:gd name="connsiteY2" fmla="*/ 113 h 351909"/>
              <a:gd name="connsiteX3" fmla="*/ 311400 w 353388"/>
              <a:gd name="connsiteY3" fmla="*/ 65136 h 351909"/>
              <a:gd name="connsiteX4" fmla="*/ 352939 w 353388"/>
              <a:gd name="connsiteY4" fmla="*/ 186088 h 351909"/>
              <a:gd name="connsiteX5" fmla="*/ 306638 w 353388"/>
              <a:gd name="connsiteY5" fmla="*/ 288974 h 351909"/>
              <a:gd name="connsiteX6" fmla="*/ 175822 w 353388"/>
              <a:gd name="connsiteY6" fmla="*/ 348250 h 351909"/>
              <a:gd name="connsiteX7" fmla="*/ 3467 w 353388"/>
              <a:gd name="connsiteY7" fmla="*/ 183707 h 351909"/>
              <a:gd name="connsiteX0" fmla="*/ 5186 w 331295"/>
              <a:gd name="connsiteY0" fmla="*/ 186088 h 351784"/>
              <a:gd name="connsiteX1" fmla="*/ 46420 w 331295"/>
              <a:gd name="connsiteY1" fmla="*/ 53230 h 351784"/>
              <a:gd name="connsiteX2" fmla="*/ 144204 w 331295"/>
              <a:gd name="connsiteY2" fmla="*/ 113 h 351784"/>
              <a:gd name="connsiteX3" fmla="*/ 289307 w 331295"/>
              <a:gd name="connsiteY3" fmla="*/ 65136 h 351784"/>
              <a:gd name="connsiteX4" fmla="*/ 330846 w 331295"/>
              <a:gd name="connsiteY4" fmla="*/ 186088 h 351784"/>
              <a:gd name="connsiteX5" fmla="*/ 284545 w 331295"/>
              <a:gd name="connsiteY5" fmla="*/ 288974 h 351784"/>
              <a:gd name="connsiteX6" fmla="*/ 153729 w 331295"/>
              <a:gd name="connsiteY6" fmla="*/ 348250 h 351784"/>
              <a:gd name="connsiteX7" fmla="*/ 5186 w 331295"/>
              <a:gd name="connsiteY7" fmla="*/ 186088 h 351784"/>
              <a:gd name="connsiteX0" fmla="*/ 332 w 326441"/>
              <a:gd name="connsiteY0" fmla="*/ 186088 h 348250"/>
              <a:gd name="connsiteX1" fmla="*/ 41566 w 326441"/>
              <a:gd name="connsiteY1" fmla="*/ 53230 h 348250"/>
              <a:gd name="connsiteX2" fmla="*/ 139350 w 326441"/>
              <a:gd name="connsiteY2" fmla="*/ 113 h 348250"/>
              <a:gd name="connsiteX3" fmla="*/ 284453 w 326441"/>
              <a:gd name="connsiteY3" fmla="*/ 65136 h 348250"/>
              <a:gd name="connsiteX4" fmla="*/ 325992 w 326441"/>
              <a:gd name="connsiteY4" fmla="*/ 186088 h 348250"/>
              <a:gd name="connsiteX5" fmla="*/ 279691 w 326441"/>
              <a:gd name="connsiteY5" fmla="*/ 288974 h 348250"/>
              <a:gd name="connsiteX6" fmla="*/ 148875 w 326441"/>
              <a:gd name="connsiteY6" fmla="*/ 348250 h 348250"/>
              <a:gd name="connsiteX7" fmla="*/ 29660 w 326441"/>
              <a:gd name="connsiteY7" fmla="*/ 288974 h 348250"/>
              <a:gd name="connsiteX8" fmla="*/ 332 w 326441"/>
              <a:gd name="connsiteY8" fmla="*/ 186088 h 3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441" h="348250">
                <a:moveTo>
                  <a:pt x="332" y="186088"/>
                </a:moveTo>
                <a:cubicBezTo>
                  <a:pt x="2316" y="146797"/>
                  <a:pt x="14428" y="83829"/>
                  <a:pt x="41566" y="53230"/>
                </a:cubicBezTo>
                <a:cubicBezTo>
                  <a:pt x="68704" y="22631"/>
                  <a:pt x="98869" y="-1871"/>
                  <a:pt x="139350" y="113"/>
                </a:cubicBezTo>
                <a:cubicBezTo>
                  <a:pt x="179831" y="2097"/>
                  <a:pt x="253346" y="34140"/>
                  <a:pt x="284453" y="65136"/>
                </a:cubicBezTo>
                <a:cubicBezTo>
                  <a:pt x="315560" y="96132"/>
                  <a:pt x="329167" y="151560"/>
                  <a:pt x="325992" y="186088"/>
                </a:cubicBezTo>
                <a:cubicBezTo>
                  <a:pt x="322817" y="220616"/>
                  <a:pt x="309210" y="261947"/>
                  <a:pt x="279691" y="288974"/>
                </a:cubicBezTo>
                <a:cubicBezTo>
                  <a:pt x="250172" y="316001"/>
                  <a:pt x="190547" y="348250"/>
                  <a:pt x="148875" y="348250"/>
                </a:cubicBezTo>
                <a:cubicBezTo>
                  <a:pt x="107203" y="348250"/>
                  <a:pt x="54417" y="316001"/>
                  <a:pt x="29660" y="288974"/>
                </a:cubicBezTo>
                <a:cubicBezTo>
                  <a:pt x="4903" y="261947"/>
                  <a:pt x="-1652" y="225379"/>
                  <a:pt x="332" y="186088"/>
                </a:cubicBezTo>
                <a:close/>
              </a:path>
            </a:pathLst>
          </a:custGeom>
          <a:noFill/>
          <a:ln w="508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3">
            <a:extLst>
              <a:ext uri="{FF2B5EF4-FFF2-40B4-BE49-F238E27FC236}">
                <a16:creationId xmlns:a16="http://schemas.microsoft.com/office/drawing/2014/main" id="{60A3AE24-72BC-4AF0-033D-8EC8BBCFF88A}"/>
              </a:ext>
            </a:extLst>
          </p:cNvPr>
          <p:cNvSpPr/>
          <p:nvPr/>
        </p:nvSpPr>
        <p:spPr bwMode="white">
          <a:xfrm>
            <a:off x="9912424" y="3195053"/>
            <a:ext cx="326441" cy="348250"/>
          </a:xfrm>
          <a:custGeom>
            <a:avLst/>
            <a:gdLst>
              <a:gd name="connsiteX0" fmla="*/ 0 w 373283"/>
              <a:gd name="connsiteY0" fmla="*/ 185975 h 371950"/>
              <a:gd name="connsiteX1" fmla="*/ 186642 w 373283"/>
              <a:gd name="connsiteY1" fmla="*/ 0 h 371950"/>
              <a:gd name="connsiteX2" fmla="*/ 373284 w 373283"/>
              <a:gd name="connsiteY2" fmla="*/ 185975 h 371950"/>
              <a:gd name="connsiteX3" fmla="*/ 186642 w 373283"/>
              <a:gd name="connsiteY3" fmla="*/ 371950 h 371950"/>
              <a:gd name="connsiteX4" fmla="*/ 0 w 373283"/>
              <a:gd name="connsiteY4" fmla="*/ 185975 h 371950"/>
              <a:gd name="connsiteX0" fmla="*/ 0 w 349472"/>
              <a:gd name="connsiteY0" fmla="*/ 183595 h 371952"/>
              <a:gd name="connsiteX1" fmla="*/ 162830 w 349472"/>
              <a:gd name="connsiteY1" fmla="*/ 1 h 371952"/>
              <a:gd name="connsiteX2" fmla="*/ 349472 w 349472"/>
              <a:gd name="connsiteY2" fmla="*/ 185976 h 371952"/>
              <a:gd name="connsiteX3" fmla="*/ 162830 w 349472"/>
              <a:gd name="connsiteY3" fmla="*/ 371951 h 371952"/>
              <a:gd name="connsiteX4" fmla="*/ 0 w 349472"/>
              <a:gd name="connsiteY4" fmla="*/ 183595 h 371952"/>
              <a:gd name="connsiteX0" fmla="*/ 17 w 349489"/>
              <a:gd name="connsiteY0" fmla="*/ 183595 h 348139"/>
              <a:gd name="connsiteX1" fmla="*/ 162847 w 349489"/>
              <a:gd name="connsiteY1" fmla="*/ 1 h 348139"/>
              <a:gd name="connsiteX2" fmla="*/ 349489 w 349489"/>
              <a:gd name="connsiteY2" fmla="*/ 185976 h 348139"/>
              <a:gd name="connsiteX3" fmla="*/ 172372 w 349489"/>
              <a:gd name="connsiteY3" fmla="*/ 348138 h 348139"/>
              <a:gd name="connsiteX4" fmla="*/ 17 w 349489"/>
              <a:gd name="connsiteY4" fmla="*/ 183595 h 348139"/>
              <a:gd name="connsiteX0" fmla="*/ 17 w 356305"/>
              <a:gd name="connsiteY0" fmla="*/ 187847 h 352391"/>
              <a:gd name="connsiteX1" fmla="*/ 162847 w 356305"/>
              <a:gd name="connsiteY1" fmla="*/ 4253 h 352391"/>
              <a:gd name="connsiteX2" fmla="*/ 307950 w 356305"/>
              <a:gd name="connsiteY2" fmla="*/ 69276 h 352391"/>
              <a:gd name="connsiteX3" fmla="*/ 349489 w 356305"/>
              <a:gd name="connsiteY3" fmla="*/ 190228 h 352391"/>
              <a:gd name="connsiteX4" fmla="*/ 172372 w 356305"/>
              <a:gd name="connsiteY4" fmla="*/ 352390 h 352391"/>
              <a:gd name="connsiteX5" fmla="*/ 17 w 356305"/>
              <a:gd name="connsiteY5" fmla="*/ 187847 h 352391"/>
              <a:gd name="connsiteX0" fmla="*/ 17 w 349938"/>
              <a:gd name="connsiteY0" fmla="*/ 187847 h 356049"/>
              <a:gd name="connsiteX1" fmla="*/ 162847 w 349938"/>
              <a:gd name="connsiteY1" fmla="*/ 4253 h 356049"/>
              <a:gd name="connsiteX2" fmla="*/ 307950 w 349938"/>
              <a:gd name="connsiteY2" fmla="*/ 69276 h 356049"/>
              <a:gd name="connsiteX3" fmla="*/ 349489 w 349938"/>
              <a:gd name="connsiteY3" fmla="*/ 190228 h 356049"/>
              <a:gd name="connsiteX4" fmla="*/ 303188 w 349938"/>
              <a:gd name="connsiteY4" fmla="*/ 293114 h 356049"/>
              <a:gd name="connsiteX5" fmla="*/ 172372 w 349938"/>
              <a:gd name="connsiteY5" fmla="*/ 352390 h 356049"/>
              <a:gd name="connsiteX6" fmla="*/ 17 w 349938"/>
              <a:gd name="connsiteY6" fmla="*/ 187847 h 356049"/>
              <a:gd name="connsiteX0" fmla="*/ 3467 w 353388"/>
              <a:gd name="connsiteY0" fmla="*/ 183707 h 351909"/>
              <a:gd name="connsiteX1" fmla="*/ 68513 w 353388"/>
              <a:gd name="connsiteY1" fmla="*/ 53230 h 351909"/>
              <a:gd name="connsiteX2" fmla="*/ 166297 w 353388"/>
              <a:gd name="connsiteY2" fmla="*/ 113 h 351909"/>
              <a:gd name="connsiteX3" fmla="*/ 311400 w 353388"/>
              <a:gd name="connsiteY3" fmla="*/ 65136 h 351909"/>
              <a:gd name="connsiteX4" fmla="*/ 352939 w 353388"/>
              <a:gd name="connsiteY4" fmla="*/ 186088 h 351909"/>
              <a:gd name="connsiteX5" fmla="*/ 306638 w 353388"/>
              <a:gd name="connsiteY5" fmla="*/ 288974 h 351909"/>
              <a:gd name="connsiteX6" fmla="*/ 175822 w 353388"/>
              <a:gd name="connsiteY6" fmla="*/ 348250 h 351909"/>
              <a:gd name="connsiteX7" fmla="*/ 3467 w 353388"/>
              <a:gd name="connsiteY7" fmla="*/ 183707 h 351909"/>
              <a:gd name="connsiteX0" fmla="*/ 5186 w 331295"/>
              <a:gd name="connsiteY0" fmla="*/ 186088 h 351784"/>
              <a:gd name="connsiteX1" fmla="*/ 46420 w 331295"/>
              <a:gd name="connsiteY1" fmla="*/ 53230 h 351784"/>
              <a:gd name="connsiteX2" fmla="*/ 144204 w 331295"/>
              <a:gd name="connsiteY2" fmla="*/ 113 h 351784"/>
              <a:gd name="connsiteX3" fmla="*/ 289307 w 331295"/>
              <a:gd name="connsiteY3" fmla="*/ 65136 h 351784"/>
              <a:gd name="connsiteX4" fmla="*/ 330846 w 331295"/>
              <a:gd name="connsiteY4" fmla="*/ 186088 h 351784"/>
              <a:gd name="connsiteX5" fmla="*/ 284545 w 331295"/>
              <a:gd name="connsiteY5" fmla="*/ 288974 h 351784"/>
              <a:gd name="connsiteX6" fmla="*/ 153729 w 331295"/>
              <a:gd name="connsiteY6" fmla="*/ 348250 h 351784"/>
              <a:gd name="connsiteX7" fmla="*/ 5186 w 331295"/>
              <a:gd name="connsiteY7" fmla="*/ 186088 h 351784"/>
              <a:gd name="connsiteX0" fmla="*/ 332 w 326441"/>
              <a:gd name="connsiteY0" fmla="*/ 186088 h 348250"/>
              <a:gd name="connsiteX1" fmla="*/ 41566 w 326441"/>
              <a:gd name="connsiteY1" fmla="*/ 53230 h 348250"/>
              <a:gd name="connsiteX2" fmla="*/ 139350 w 326441"/>
              <a:gd name="connsiteY2" fmla="*/ 113 h 348250"/>
              <a:gd name="connsiteX3" fmla="*/ 284453 w 326441"/>
              <a:gd name="connsiteY3" fmla="*/ 65136 h 348250"/>
              <a:gd name="connsiteX4" fmla="*/ 325992 w 326441"/>
              <a:gd name="connsiteY4" fmla="*/ 186088 h 348250"/>
              <a:gd name="connsiteX5" fmla="*/ 279691 w 326441"/>
              <a:gd name="connsiteY5" fmla="*/ 288974 h 348250"/>
              <a:gd name="connsiteX6" fmla="*/ 148875 w 326441"/>
              <a:gd name="connsiteY6" fmla="*/ 348250 h 348250"/>
              <a:gd name="connsiteX7" fmla="*/ 29660 w 326441"/>
              <a:gd name="connsiteY7" fmla="*/ 288974 h 348250"/>
              <a:gd name="connsiteX8" fmla="*/ 332 w 326441"/>
              <a:gd name="connsiteY8" fmla="*/ 186088 h 3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441" h="348250">
                <a:moveTo>
                  <a:pt x="332" y="186088"/>
                </a:moveTo>
                <a:cubicBezTo>
                  <a:pt x="2316" y="146797"/>
                  <a:pt x="14428" y="83829"/>
                  <a:pt x="41566" y="53230"/>
                </a:cubicBezTo>
                <a:cubicBezTo>
                  <a:pt x="68704" y="22631"/>
                  <a:pt x="98869" y="-1871"/>
                  <a:pt x="139350" y="113"/>
                </a:cubicBezTo>
                <a:cubicBezTo>
                  <a:pt x="179831" y="2097"/>
                  <a:pt x="253346" y="34140"/>
                  <a:pt x="284453" y="65136"/>
                </a:cubicBezTo>
                <a:cubicBezTo>
                  <a:pt x="315560" y="96132"/>
                  <a:pt x="329167" y="151560"/>
                  <a:pt x="325992" y="186088"/>
                </a:cubicBezTo>
                <a:cubicBezTo>
                  <a:pt x="322817" y="220616"/>
                  <a:pt x="309210" y="261947"/>
                  <a:pt x="279691" y="288974"/>
                </a:cubicBezTo>
                <a:cubicBezTo>
                  <a:pt x="250172" y="316001"/>
                  <a:pt x="190547" y="348250"/>
                  <a:pt x="148875" y="348250"/>
                </a:cubicBezTo>
                <a:cubicBezTo>
                  <a:pt x="107203" y="348250"/>
                  <a:pt x="54417" y="316001"/>
                  <a:pt x="29660" y="288974"/>
                </a:cubicBezTo>
                <a:cubicBezTo>
                  <a:pt x="4903" y="261947"/>
                  <a:pt x="-1652" y="225379"/>
                  <a:pt x="332" y="186088"/>
                </a:cubicBezTo>
                <a:close/>
              </a:path>
            </a:pathLst>
          </a:custGeom>
          <a:noFill/>
          <a:ln w="508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3">
            <a:extLst>
              <a:ext uri="{FF2B5EF4-FFF2-40B4-BE49-F238E27FC236}">
                <a16:creationId xmlns:a16="http://schemas.microsoft.com/office/drawing/2014/main" id="{60A3AE24-72BC-4AF0-033D-8EC8BBCFF88A}"/>
              </a:ext>
            </a:extLst>
          </p:cNvPr>
          <p:cNvSpPr/>
          <p:nvPr/>
        </p:nvSpPr>
        <p:spPr bwMode="white">
          <a:xfrm>
            <a:off x="3343241" y="5098895"/>
            <a:ext cx="342738" cy="329563"/>
          </a:xfrm>
          <a:custGeom>
            <a:avLst/>
            <a:gdLst>
              <a:gd name="connsiteX0" fmla="*/ 0 w 373283"/>
              <a:gd name="connsiteY0" fmla="*/ 185975 h 371950"/>
              <a:gd name="connsiteX1" fmla="*/ 186642 w 373283"/>
              <a:gd name="connsiteY1" fmla="*/ 0 h 371950"/>
              <a:gd name="connsiteX2" fmla="*/ 373284 w 373283"/>
              <a:gd name="connsiteY2" fmla="*/ 185975 h 371950"/>
              <a:gd name="connsiteX3" fmla="*/ 186642 w 373283"/>
              <a:gd name="connsiteY3" fmla="*/ 371950 h 371950"/>
              <a:gd name="connsiteX4" fmla="*/ 0 w 373283"/>
              <a:gd name="connsiteY4" fmla="*/ 185975 h 371950"/>
              <a:gd name="connsiteX0" fmla="*/ 0 w 349472"/>
              <a:gd name="connsiteY0" fmla="*/ 183595 h 371952"/>
              <a:gd name="connsiteX1" fmla="*/ 162830 w 349472"/>
              <a:gd name="connsiteY1" fmla="*/ 1 h 371952"/>
              <a:gd name="connsiteX2" fmla="*/ 349472 w 349472"/>
              <a:gd name="connsiteY2" fmla="*/ 185976 h 371952"/>
              <a:gd name="connsiteX3" fmla="*/ 162830 w 349472"/>
              <a:gd name="connsiteY3" fmla="*/ 371951 h 371952"/>
              <a:gd name="connsiteX4" fmla="*/ 0 w 349472"/>
              <a:gd name="connsiteY4" fmla="*/ 183595 h 371952"/>
              <a:gd name="connsiteX0" fmla="*/ 17 w 349489"/>
              <a:gd name="connsiteY0" fmla="*/ 183595 h 348139"/>
              <a:gd name="connsiteX1" fmla="*/ 162847 w 349489"/>
              <a:gd name="connsiteY1" fmla="*/ 1 h 348139"/>
              <a:gd name="connsiteX2" fmla="*/ 349489 w 349489"/>
              <a:gd name="connsiteY2" fmla="*/ 185976 h 348139"/>
              <a:gd name="connsiteX3" fmla="*/ 172372 w 349489"/>
              <a:gd name="connsiteY3" fmla="*/ 348138 h 348139"/>
              <a:gd name="connsiteX4" fmla="*/ 17 w 349489"/>
              <a:gd name="connsiteY4" fmla="*/ 183595 h 348139"/>
              <a:gd name="connsiteX0" fmla="*/ 17 w 356305"/>
              <a:gd name="connsiteY0" fmla="*/ 187847 h 352391"/>
              <a:gd name="connsiteX1" fmla="*/ 162847 w 356305"/>
              <a:gd name="connsiteY1" fmla="*/ 4253 h 352391"/>
              <a:gd name="connsiteX2" fmla="*/ 307950 w 356305"/>
              <a:gd name="connsiteY2" fmla="*/ 69276 h 352391"/>
              <a:gd name="connsiteX3" fmla="*/ 349489 w 356305"/>
              <a:gd name="connsiteY3" fmla="*/ 190228 h 352391"/>
              <a:gd name="connsiteX4" fmla="*/ 172372 w 356305"/>
              <a:gd name="connsiteY4" fmla="*/ 352390 h 352391"/>
              <a:gd name="connsiteX5" fmla="*/ 17 w 356305"/>
              <a:gd name="connsiteY5" fmla="*/ 187847 h 352391"/>
              <a:gd name="connsiteX0" fmla="*/ 17 w 349938"/>
              <a:gd name="connsiteY0" fmla="*/ 187847 h 356049"/>
              <a:gd name="connsiteX1" fmla="*/ 162847 w 349938"/>
              <a:gd name="connsiteY1" fmla="*/ 4253 h 356049"/>
              <a:gd name="connsiteX2" fmla="*/ 307950 w 349938"/>
              <a:gd name="connsiteY2" fmla="*/ 69276 h 356049"/>
              <a:gd name="connsiteX3" fmla="*/ 349489 w 349938"/>
              <a:gd name="connsiteY3" fmla="*/ 190228 h 356049"/>
              <a:gd name="connsiteX4" fmla="*/ 303188 w 349938"/>
              <a:gd name="connsiteY4" fmla="*/ 293114 h 356049"/>
              <a:gd name="connsiteX5" fmla="*/ 172372 w 349938"/>
              <a:gd name="connsiteY5" fmla="*/ 352390 h 356049"/>
              <a:gd name="connsiteX6" fmla="*/ 17 w 349938"/>
              <a:gd name="connsiteY6" fmla="*/ 187847 h 356049"/>
              <a:gd name="connsiteX0" fmla="*/ 3467 w 353388"/>
              <a:gd name="connsiteY0" fmla="*/ 183707 h 351909"/>
              <a:gd name="connsiteX1" fmla="*/ 68513 w 353388"/>
              <a:gd name="connsiteY1" fmla="*/ 53230 h 351909"/>
              <a:gd name="connsiteX2" fmla="*/ 166297 w 353388"/>
              <a:gd name="connsiteY2" fmla="*/ 113 h 351909"/>
              <a:gd name="connsiteX3" fmla="*/ 311400 w 353388"/>
              <a:gd name="connsiteY3" fmla="*/ 65136 h 351909"/>
              <a:gd name="connsiteX4" fmla="*/ 352939 w 353388"/>
              <a:gd name="connsiteY4" fmla="*/ 186088 h 351909"/>
              <a:gd name="connsiteX5" fmla="*/ 306638 w 353388"/>
              <a:gd name="connsiteY5" fmla="*/ 288974 h 351909"/>
              <a:gd name="connsiteX6" fmla="*/ 175822 w 353388"/>
              <a:gd name="connsiteY6" fmla="*/ 348250 h 351909"/>
              <a:gd name="connsiteX7" fmla="*/ 3467 w 353388"/>
              <a:gd name="connsiteY7" fmla="*/ 183707 h 351909"/>
              <a:gd name="connsiteX0" fmla="*/ 5186 w 331295"/>
              <a:gd name="connsiteY0" fmla="*/ 186088 h 351784"/>
              <a:gd name="connsiteX1" fmla="*/ 46420 w 331295"/>
              <a:gd name="connsiteY1" fmla="*/ 53230 h 351784"/>
              <a:gd name="connsiteX2" fmla="*/ 144204 w 331295"/>
              <a:gd name="connsiteY2" fmla="*/ 113 h 351784"/>
              <a:gd name="connsiteX3" fmla="*/ 289307 w 331295"/>
              <a:gd name="connsiteY3" fmla="*/ 65136 h 351784"/>
              <a:gd name="connsiteX4" fmla="*/ 330846 w 331295"/>
              <a:gd name="connsiteY4" fmla="*/ 186088 h 351784"/>
              <a:gd name="connsiteX5" fmla="*/ 284545 w 331295"/>
              <a:gd name="connsiteY5" fmla="*/ 288974 h 351784"/>
              <a:gd name="connsiteX6" fmla="*/ 153729 w 331295"/>
              <a:gd name="connsiteY6" fmla="*/ 348250 h 351784"/>
              <a:gd name="connsiteX7" fmla="*/ 5186 w 331295"/>
              <a:gd name="connsiteY7" fmla="*/ 186088 h 351784"/>
              <a:gd name="connsiteX0" fmla="*/ 332 w 326441"/>
              <a:gd name="connsiteY0" fmla="*/ 186088 h 348250"/>
              <a:gd name="connsiteX1" fmla="*/ 41566 w 326441"/>
              <a:gd name="connsiteY1" fmla="*/ 53230 h 348250"/>
              <a:gd name="connsiteX2" fmla="*/ 139350 w 326441"/>
              <a:gd name="connsiteY2" fmla="*/ 113 h 348250"/>
              <a:gd name="connsiteX3" fmla="*/ 284453 w 326441"/>
              <a:gd name="connsiteY3" fmla="*/ 65136 h 348250"/>
              <a:gd name="connsiteX4" fmla="*/ 325992 w 326441"/>
              <a:gd name="connsiteY4" fmla="*/ 186088 h 348250"/>
              <a:gd name="connsiteX5" fmla="*/ 279691 w 326441"/>
              <a:gd name="connsiteY5" fmla="*/ 288974 h 348250"/>
              <a:gd name="connsiteX6" fmla="*/ 148875 w 326441"/>
              <a:gd name="connsiteY6" fmla="*/ 348250 h 348250"/>
              <a:gd name="connsiteX7" fmla="*/ 29660 w 326441"/>
              <a:gd name="connsiteY7" fmla="*/ 288974 h 348250"/>
              <a:gd name="connsiteX8" fmla="*/ 332 w 326441"/>
              <a:gd name="connsiteY8" fmla="*/ 186088 h 348250"/>
              <a:gd name="connsiteX0" fmla="*/ 118 w 342896"/>
              <a:gd name="connsiteY0" fmla="*/ 183707 h 348250"/>
              <a:gd name="connsiteX1" fmla="*/ 58021 w 342896"/>
              <a:gd name="connsiteY1" fmla="*/ 53230 h 348250"/>
              <a:gd name="connsiteX2" fmla="*/ 155805 w 342896"/>
              <a:gd name="connsiteY2" fmla="*/ 113 h 348250"/>
              <a:gd name="connsiteX3" fmla="*/ 300908 w 342896"/>
              <a:gd name="connsiteY3" fmla="*/ 65136 h 348250"/>
              <a:gd name="connsiteX4" fmla="*/ 342447 w 342896"/>
              <a:gd name="connsiteY4" fmla="*/ 186088 h 348250"/>
              <a:gd name="connsiteX5" fmla="*/ 296146 w 342896"/>
              <a:gd name="connsiteY5" fmla="*/ 288974 h 348250"/>
              <a:gd name="connsiteX6" fmla="*/ 165330 w 342896"/>
              <a:gd name="connsiteY6" fmla="*/ 348250 h 348250"/>
              <a:gd name="connsiteX7" fmla="*/ 46115 w 342896"/>
              <a:gd name="connsiteY7" fmla="*/ 288974 h 348250"/>
              <a:gd name="connsiteX8" fmla="*/ 118 w 342896"/>
              <a:gd name="connsiteY8" fmla="*/ 183707 h 348250"/>
              <a:gd name="connsiteX0" fmla="*/ 118 w 342738"/>
              <a:gd name="connsiteY0" fmla="*/ 183751 h 348294"/>
              <a:gd name="connsiteX1" fmla="*/ 58021 w 342738"/>
              <a:gd name="connsiteY1" fmla="*/ 53274 h 348294"/>
              <a:gd name="connsiteX2" fmla="*/ 155805 w 342738"/>
              <a:gd name="connsiteY2" fmla="*/ 157 h 348294"/>
              <a:gd name="connsiteX3" fmla="*/ 291383 w 342738"/>
              <a:gd name="connsiteY3" fmla="*/ 67562 h 348294"/>
              <a:gd name="connsiteX4" fmla="*/ 342447 w 342738"/>
              <a:gd name="connsiteY4" fmla="*/ 186132 h 348294"/>
              <a:gd name="connsiteX5" fmla="*/ 296146 w 342738"/>
              <a:gd name="connsiteY5" fmla="*/ 289018 h 348294"/>
              <a:gd name="connsiteX6" fmla="*/ 165330 w 342738"/>
              <a:gd name="connsiteY6" fmla="*/ 348294 h 348294"/>
              <a:gd name="connsiteX7" fmla="*/ 46115 w 342738"/>
              <a:gd name="connsiteY7" fmla="*/ 289018 h 348294"/>
              <a:gd name="connsiteX8" fmla="*/ 118 w 342738"/>
              <a:gd name="connsiteY8" fmla="*/ 183751 h 348294"/>
              <a:gd name="connsiteX0" fmla="*/ 118 w 342738"/>
              <a:gd name="connsiteY0" fmla="*/ 165020 h 329563"/>
              <a:gd name="connsiteX1" fmla="*/ 58021 w 342738"/>
              <a:gd name="connsiteY1" fmla="*/ 34543 h 329563"/>
              <a:gd name="connsiteX2" fmla="*/ 160568 w 342738"/>
              <a:gd name="connsiteY2" fmla="*/ 476 h 329563"/>
              <a:gd name="connsiteX3" fmla="*/ 291383 w 342738"/>
              <a:gd name="connsiteY3" fmla="*/ 48831 h 329563"/>
              <a:gd name="connsiteX4" fmla="*/ 342447 w 342738"/>
              <a:gd name="connsiteY4" fmla="*/ 167401 h 329563"/>
              <a:gd name="connsiteX5" fmla="*/ 296146 w 342738"/>
              <a:gd name="connsiteY5" fmla="*/ 270287 h 329563"/>
              <a:gd name="connsiteX6" fmla="*/ 165330 w 342738"/>
              <a:gd name="connsiteY6" fmla="*/ 329563 h 329563"/>
              <a:gd name="connsiteX7" fmla="*/ 46115 w 342738"/>
              <a:gd name="connsiteY7" fmla="*/ 270287 h 329563"/>
              <a:gd name="connsiteX8" fmla="*/ 118 w 342738"/>
              <a:gd name="connsiteY8" fmla="*/ 165020 h 32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2738" h="329563">
                <a:moveTo>
                  <a:pt x="118" y="165020"/>
                </a:moveTo>
                <a:cubicBezTo>
                  <a:pt x="2102" y="125729"/>
                  <a:pt x="30883" y="65142"/>
                  <a:pt x="58021" y="34543"/>
                </a:cubicBezTo>
                <a:cubicBezTo>
                  <a:pt x="85159" y="3944"/>
                  <a:pt x="121674" y="-1905"/>
                  <a:pt x="160568" y="476"/>
                </a:cubicBezTo>
                <a:cubicBezTo>
                  <a:pt x="199462" y="2857"/>
                  <a:pt x="260276" y="17835"/>
                  <a:pt x="291383" y="48831"/>
                </a:cubicBezTo>
                <a:cubicBezTo>
                  <a:pt x="322490" y="79827"/>
                  <a:pt x="345622" y="132873"/>
                  <a:pt x="342447" y="167401"/>
                </a:cubicBezTo>
                <a:cubicBezTo>
                  <a:pt x="339272" y="201929"/>
                  <a:pt x="325665" y="243260"/>
                  <a:pt x="296146" y="270287"/>
                </a:cubicBezTo>
                <a:cubicBezTo>
                  <a:pt x="266627" y="297314"/>
                  <a:pt x="207002" y="329563"/>
                  <a:pt x="165330" y="329563"/>
                </a:cubicBezTo>
                <a:cubicBezTo>
                  <a:pt x="123658" y="329563"/>
                  <a:pt x="70872" y="297314"/>
                  <a:pt x="46115" y="270287"/>
                </a:cubicBezTo>
                <a:cubicBezTo>
                  <a:pt x="21358" y="243260"/>
                  <a:pt x="-1866" y="204311"/>
                  <a:pt x="118" y="165020"/>
                </a:cubicBezTo>
                <a:close/>
              </a:path>
            </a:pathLst>
          </a:custGeom>
          <a:noFill/>
          <a:ln w="508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3">
            <a:extLst>
              <a:ext uri="{FF2B5EF4-FFF2-40B4-BE49-F238E27FC236}">
                <a16:creationId xmlns:a16="http://schemas.microsoft.com/office/drawing/2014/main" id="{60A3AE24-72BC-4AF0-033D-8EC8BBCFF88A}"/>
              </a:ext>
            </a:extLst>
          </p:cNvPr>
          <p:cNvSpPr/>
          <p:nvPr/>
        </p:nvSpPr>
        <p:spPr bwMode="white">
          <a:xfrm>
            <a:off x="5159896" y="5098894"/>
            <a:ext cx="342738" cy="329563"/>
          </a:xfrm>
          <a:custGeom>
            <a:avLst/>
            <a:gdLst>
              <a:gd name="connsiteX0" fmla="*/ 0 w 373283"/>
              <a:gd name="connsiteY0" fmla="*/ 185975 h 371950"/>
              <a:gd name="connsiteX1" fmla="*/ 186642 w 373283"/>
              <a:gd name="connsiteY1" fmla="*/ 0 h 371950"/>
              <a:gd name="connsiteX2" fmla="*/ 373284 w 373283"/>
              <a:gd name="connsiteY2" fmla="*/ 185975 h 371950"/>
              <a:gd name="connsiteX3" fmla="*/ 186642 w 373283"/>
              <a:gd name="connsiteY3" fmla="*/ 371950 h 371950"/>
              <a:gd name="connsiteX4" fmla="*/ 0 w 373283"/>
              <a:gd name="connsiteY4" fmla="*/ 185975 h 371950"/>
              <a:gd name="connsiteX0" fmla="*/ 0 w 349472"/>
              <a:gd name="connsiteY0" fmla="*/ 183595 h 371952"/>
              <a:gd name="connsiteX1" fmla="*/ 162830 w 349472"/>
              <a:gd name="connsiteY1" fmla="*/ 1 h 371952"/>
              <a:gd name="connsiteX2" fmla="*/ 349472 w 349472"/>
              <a:gd name="connsiteY2" fmla="*/ 185976 h 371952"/>
              <a:gd name="connsiteX3" fmla="*/ 162830 w 349472"/>
              <a:gd name="connsiteY3" fmla="*/ 371951 h 371952"/>
              <a:gd name="connsiteX4" fmla="*/ 0 w 349472"/>
              <a:gd name="connsiteY4" fmla="*/ 183595 h 371952"/>
              <a:gd name="connsiteX0" fmla="*/ 17 w 349489"/>
              <a:gd name="connsiteY0" fmla="*/ 183595 h 348139"/>
              <a:gd name="connsiteX1" fmla="*/ 162847 w 349489"/>
              <a:gd name="connsiteY1" fmla="*/ 1 h 348139"/>
              <a:gd name="connsiteX2" fmla="*/ 349489 w 349489"/>
              <a:gd name="connsiteY2" fmla="*/ 185976 h 348139"/>
              <a:gd name="connsiteX3" fmla="*/ 172372 w 349489"/>
              <a:gd name="connsiteY3" fmla="*/ 348138 h 348139"/>
              <a:gd name="connsiteX4" fmla="*/ 17 w 349489"/>
              <a:gd name="connsiteY4" fmla="*/ 183595 h 348139"/>
              <a:gd name="connsiteX0" fmla="*/ 17 w 356305"/>
              <a:gd name="connsiteY0" fmla="*/ 187847 h 352391"/>
              <a:gd name="connsiteX1" fmla="*/ 162847 w 356305"/>
              <a:gd name="connsiteY1" fmla="*/ 4253 h 352391"/>
              <a:gd name="connsiteX2" fmla="*/ 307950 w 356305"/>
              <a:gd name="connsiteY2" fmla="*/ 69276 h 352391"/>
              <a:gd name="connsiteX3" fmla="*/ 349489 w 356305"/>
              <a:gd name="connsiteY3" fmla="*/ 190228 h 352391"/>
              <a:gd name="connsiteX4" fmla="*/ 172372 w 356305"/>
              <a:gd name="connsiteY4" fmla="*/ 352390 h 352391"/>
              <a:gd name="connsiteX5" fmla="*/ 17 w 356305"/>
              <a:gd name="connsiteY5" fmla="*/ 187847 h 352391"/>
              <a:gd name="connsiteX0" fmla="*/ 17 w 349938"/>
              <a:gd name="connsiteY0" fmla="*/ 187847 h 356049"/>
              <a:gd name="connsiteX1" fmla="*/ 162847 w 349938"/>
              <a:gd name="connsiteY1" fmla="*/ 4253 h 356049"/>
              <a:gd name="connsiteX2" fmla="*/ 307950 w 349938"/>
              <a:gd name="connsiteY2" fmla="*/ 69276 h 356049"/>
              <a:gd name="connsiteX3" fmla="*/ 349489 w 349938"/>
              <a:gd name="connsiteY3" fmla="*/ 190228 h 356049"/>
              <a:gd name="connsiteX4" fmla="*/ 303188 w 349938"/>
              <a:gd name="connsiteY4" fmla="*/ 293114 h 356049"/>
              <a:gd name="connsiteX5" fmla="*/ 172372 w 349938"/>
              <a:gd name="connsiteY5" fmla="*/ 352390 h 356049"/>
              <a:gd name="connsiteX6" fmla="*/ 17 w 349938"/>
              <a:gd name="connsiteY6" fmla="*/ 187847 h 356049"/>
              <a:gd name="connsiteX0" fmla="*/ 3467 w 353388"/>
              <a:gd name="connsiteY0" fmla="*/ 183707 h 351909"/>
              <a:gd name="connsiteX1" fmla="*/ 68513 w 353388"/>
              <a:gd name="connsiteY1" fmla="*/ 53230 h 351909"/>
              <a:gd name="connsiteX2" fmla="*/ 166297 w 353388"/>
              <a:gd name="connsiteY2" fmla="*/ 113 h 351909"/>
              <a:gd name="connsiteX3" fmla="*/ 311400 w 353388"/>
              <a:gd name="connsiteY3" fmla="*/ 65136 h 351909"/>
              <a:gd name="connsiteX4" fmla="*/ 352939 w 353388"/>
              <a:gd name="connsiteY4" fmla="*/ 186088 h 351909"/>
              <a:gd name="connsiteX5" fmla="*/ 306638 w 353388"/>
              <a:gd name="connsiteY5" fmla="*/ 288974 h 351909"/>
              <a:gd name="connsiteX6" fmla="*/ 175822 w 353388"/>
              <a:gd name="connsiteY6" fmla="*/ 348250 h 351909"/>
              <a:gd name="connsiteX7" fmla="*/ 3467 w 353388"/>
              <a:gd name="connsiteY7" fmla="*/ 183707 h 351909"/>
              <a:gd name="connsiteX0" fmla="*/ 5186 w 331295"/>
              <a:gd name="connsiteY0" fmla="*/ 186088 h 351784"/>
              <a:gd name="connsiteX1" fmla="*/ 46420 w 331295"/>
              <a:gd name="connsiteY1" fmla="*/ 53230 h 351784"/>
              <a:gd name="connsiteX2" fmla="*/ 144204 w 331295"/>
              <a:gd name="connsiteY2" fmla="*/ 113 h 351784"/>
              <a:gd name="connsiteX3" fmla="*/ 289307 w 331295"/>
              <a:gd name="connsiteY3" fmla="*/ 65136 h 351784"/>
              <a:gd name="connsiteX4" fmla="*/ 330846 w 331295"/>
              <a:gd name="connsiteY4" fmla="*/ 186088 h 351784"/>
              <a:gd name="connsiteX5" fmla="*/ 284545 w 331295"/>
              <a:gd name="connsiteY5" fmla="*/ 288974 h 351784"/>
              <a:gd name="connsiteX6" fmla="*/ 153729 w 331295"/>
              <a:gd name="connsiteY6" fmla="*/ 348250 h 351784"/>
              <a:gd name="connsiteX7" fmla="*/ 5186 w 331295"/>
              <a:gd name="connsiteY7" fmla="*/ 186088 h 351784"/>
              <a:gd name="connsiteX0" fmla="*/ 332 w 326441"/>
              <a:gd name="connsiteY0" fmla="*/ 186088 h 348250"/>
              <a:gd name="connsiteX1" fmla="*/ 41566 w 326441"/>
              <a:gd name="connsiteY1" fmla="*/ 53230 h 348250"/>
              <a:gd name="connsiteX2" fmla="*/ 139350 w 326441"/>
              <a:gd name="connsiteY2" fmla="*/ 113 h 348250"/>
              <a:gd name="connsiteX3" fmla="*/ 284453 w 326441"/>
              <a:gd name="connsiteY3" fmla="*/ 65136 h 348250"/>
              <a:gd name="connsiteX4" fmla="*/ 325992 w 326441"/>
              <a:gd name="connsiteY4" fmla="*/ 186088 h 348250"/>
              <a:gd name="connsiteX5" fmla="*/ 279691 w 326441"/>
              <a:gd name="connsiteY5" fmla="*/ 288974 h 348250"/>
              <a:gd name="connsiteX6" fmla="*/ 148875 w 326441"/>
              <a:gd name="connsiteY6" fmla="*/ 348250 h 348250"/>
              <a:gd name="connsiteX7" fmla="*/ 29660 w 326441"/>
              <a:gd name="connsiteY7" fmla="*/ 288974 h 348250"/>
              <a:gd name="connsiteX8" fmla="*/ 332 w 326441"/>
              <a:gd name="connsiteY8" fmla="*/ 186088 h 348250"/>
              <a:gd name="connsiteX0" fmla="*/ 118 w 342896"/>
              <a:gd name="connsiteY0" fmla="*/ 183707 h 348250"/>
              <a:gd name="connsiteX1" fmla="*/ 58021 w 342896"/>
              <a:gd name="connsiteY1" fmla="*/ 53230 h 348250"/>
              <a:gd name="connsiteX2" fmla="*/ 155805 w 342896"/>
              <a:gd name="connsiteY2" fmla="*/ 113 h 348250"/>
              <a:gd name="connsiteX3" fmla="*/ 300908 w 342896"/>
              <a:gd name="connsiteY3" fmla="*/ 65136 h 348250"/>
              <a:gd name="connsiteX4" fmla="*/ 342447 w 342896"/>
              <a:gd name="connsiteY4" fmla="*/ 186088 h 348250"/>
              <a:gd name="connsiteX5" fmla="*/ 296146 w 342896"/>
              <a:gd name="connsiteY5" fmla="*/ 288974 h 348250"/>
              <a:gd name="connsiteX6" fmla="*/ 165330 w 342896"/>
              <a:gd name="connsiteY6" fmla="*/ 348250 h 348250"/>
              <a:gd name="connsiteX7" fmla="*/ 46115 w 342896"/>
              <a:gd name="connsiteY7" fmla="*/ 288974 h 348250"/>
              <a:gd name="connsiteX8" fmla="*/ 118 w 342896"/>
              <a:gd name="connsiteY8" fmla="*/ 183707 h 348250"/>
              <a:gd name="connsiteX0" fmla="*/ 118 w 342738"/>
              <a:gd name="connsiteY0" fmla="*/ 183751 h 348294"/>
              <a:gd name="connsiteX1" fmla="*/ 58021 w 342738"/>
              <a:gd name="connsiteY1" fmla="*/ 53274 h 348294"/>
              <a:gd name="connsiteX2" fmla="*/ 155805 w 342738"/>
              <a:gd name="connsiteY2" fmla="*/ 157 h 348294"/>
              <a:gd name="connsiteX3" fmla="*/ 291383 w 342738"/>
              <a:gd name="connsiteY3" fmla="*/ 67562 h 348294"/>
              <a:gd name="connsiteX4" fmla="*/ 342447 w 342738"/>
              <a:gd name="connsiteY4" fmla="*/ 186132 h 348294"/>
              <a:gd name="connsiteX5" fmla="*/ 296146 w 342738"/>
              <a:gd name="connsiteY5" fmla="*/ 289018 h 348294"/>
              <a:gd name="connsiteX6" fmla="*/ 165330 w 342738"/>
              <a:gd name="connsiteY6" fmla="*/ 348294 h 348294"/>
              <a:gd name="connsiteX7" fmla="*/ 46115 w 342738"/>
              <a:gd name="connsiteY7" fmla="*/ 289018 h 348294"/>
              <a:gd name="connsiteX8" fmla="*/ 118 w 342738"/>
              <a:gd name="connsiteY8" fmla="*/ 183751 h 348294"/>
              <a:gd name="connsiteX0" fmla="*/ 118 w 342738"/>
              <a:gd name="connsiteY0" fmla="*/ 165020 h 329563"/>
              <a:gd name="connsiteX1" fmla="*/ 58021 w 342738"/>
              <a:gd name="connsiteY1" fmla="*/ 34543 h 329563"/>
              <a:gd name="connsiteX2" fmla="*/ 160568 w 342738"/>
              <a:gd name="connsiteY2" fmla="*/ 476 h 329563"/>
              <a:gd name="connsiteX3" fmla="*/ 291383 w 342738"/>
              <a:gd name="connsiteY3" fmla="*/ 48831 h 329563"/>
              <a:gd name="connsiteX4" fmla="*/ 342447 w 342738"/>
              <a:gd name="connsiteY4" fmla="*/ 167401 h 329563"/>
              <a:gd name="connsiteX5" fmla="*/ 296146 w 342738"/>
              <a:gd name="connsiteY5" fmla="*/ 270287 h 329563"/>
              <a:gd name="connsiteX6" fmla="*/ 165330 w 342738"/>
              <a:gd name="connsiteY6" fmla="*/ 329563 h 329563"/>
              <a:gd name="connsiteX7" fmla="*/ 46115 w 342738"/>
              <a:gd name="connsiteY7" fmla="*/ 270287 h 329563"/>
              <a:gd name="connsiteX8" fmla="*/ 118 w 342738"/>
              <a:gd name="connsiteY8" fmla="*/ 165020 h 32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2738" h="329563">
                <a:moveTo>
                  <a:pt x="118" y="165020"/>
                </a:moveTo>
                <a:cubicBezTo>
                  <a:pt x="2102" y="125729"/>
                  <a:pt x="30883" y="65142"/>
                  <a:pt x="58021" y="34543"/>
                </a:cubicBezTo>
                <a:cubicBezTo>
                  <a:pt x="85159" y="3944"/>
                  <a:pt x="121674" y="-1905"/>
                  <a:pt x="160568" y="476"/>
                </a:cubicBezTo>
                <a:cubicBezTo>
                  <a:pt x="199462" y="2857"/>
                  <a:pt x="260276" y="17835"/>
                  <a:pt x="291383" y="48831"/>
                </a:cubicBezTo>
                <a:cubicBezTo>
                  <a:pt x="322490" y="79827"/>
                  <a:pt x="345622" y="132873"/>
                  <a:pt x="342447" y="167401"/>
                </a:cubicBezTo>
                <a:cubicBezTo>
                  <a:pt x="339272" y="201929"/>
                  <a:pt x="325665" y="243260"/>
                  <a:pt x="296146" y="270287"/>
                </a:cubicBezTo>
                <a:cubicBezTo>
                  <a:pt x="266627" y="297314"/>
                  <a:pt x="207002" y="329563"/>
                  <a:pt x="165330" y="329563"/>
                </a:cubicBezTo>
                <a:cubicBezTo>
                  <a:pt x="123658" y="329563"/>
                  <a:pt x="70872" y="297314"/>
                  <a:pt x="46115" y="270287"/>
                </a:cubicBezTo>
                <a:cubicBezTo>
                  <a:pt x="21358" y="243260"/>
                  <a:pt x="-1866" y="204311"/>
                  <a:pt x="118" y="165020"/>
                </a:cubicBezTo>
                <a:close/>
              </a:path>
            </a:pathLst>
          </a:custGeom>
          <a:noFill/>
          <a:ln w="508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3">
            <a:extLst>
              <a:ext uri="{FF2B5EF4-FFF2-40B4-BE49-F238E27FC236}">
                <a16:creationId xmlns:a16="http://schemas.microsoft.com/office/drawing/2014/main" id="{60A3AE24-72BC-4AF0-033D-8EC8BBCFF88A}"/>
              </a:ext>
            </a:extLst>
          </p:cNvPr>
          <p:cNvSpPr/>
          <p:nvPr/>
        </p:nvSpPr>
        <p:spPr bwMode="white">
          <a:xfrm>
            <a:off x="8428953" y="5088567"/>
            <a:ext cx="331646" cy="348378"/>
          </a:xfrm>
          <a:custGeom>
            <a:avLst/>
            <a:gdLst>
              <a:gd name="connsiteX0" fmla="*/ 0 w 373283"/>
              <a:gd name="connsiteY0" fmla="*/ 185975 h 371950"/>
              <a:gd name="connsiteX1" fmla="*/ 186642 w 373283"/>
              <a:gd name="connsiteY1" fmla="*/ 0 h 371950"/>
              <a:gd name="connsiteX2" fmla="*/ 373284 w 373283"/>
              <a:gd name="connsiteY2" fmla="*/ 185975 h 371950"/>
              <a:gd name="connsiteX3" fmla="*/ 186642 w 373283"/>
              <a:gd name="connsiteY3" fmla="*/ 371950 h 371950"/>
              <a:gd name="connsiteX4" fmla="*/ 0 w 373283"/>
              <a:gd name="connsiteY4" fmla="*/ 185975 h 371950"/>
              <a:gd name="connsiteX0" fmla="*/ 0 w 349472"/>
              <a:gd name="connsiteY0" fmla="*/ 183595 h 371952"/>
              <a:gd name="connsiteX1" fmla="*/ 162830 w 349472"/>
              <a:gd name="connsiteY1" fmla="*/ 1 h 371952"/>
              <a:gd name="connsiteX2" fmla="*/ 349472 w 349472"/>
              <a:gd name="connsiteY2" fmla="*/ 185976 h 371952"/>
              <a:gd name="connsiteX3" fmla="*/ 162830 w 349472"/>
              <a:gd name="connsiteY3" fmla="*/ 371951 h 371952"/>
              <a:gd name="connsiteX4" fmla="*/ 0 w 349472"/>
              <a:gd name="connsiteY4" fmla="*/ 183595 h 371952"/>
              <a:gd name="connsiteX0" fmla="*/ 17 w 349489"/>
              <a:gd name="connsiteY0" fmla="*/ 183595 h 348139"/>
              <a:gd name="connsiteX1" fmla="*/ 162847 w 349489"/>
              <a:gd name="connsiteY1" fmla="*/ 1 h 348139"/>
              <a:gd name="connsiteX2" fmla="*/ 349489 w 349489"/>
              <a:gd name="connsiteY2" fmla="*/ 185976 h 348139"/>
              <a:gd name="connsiteX3" fmla="*/ 172372 w 349489"/>
              <a:gd name="connsiteY3" fmla="*/ 348138 h 348139"/>
              <a:gd name="connsiteX4" fmla="*/ 17 w 349489"/>
              <a:gd name="connsiteY4" fmla="*/ 183595 h 348139"/>
              <a:gd name="connsiteX0" fmla="*/ 17 w 356305"/>
              <a:gd name="connsiteY0" fmla="*/ 187847 h 352391"/>
              <a:gd name="connsiteX1" fmla="*/ 162847 w 356305"/>
              <a:gd name="connsiteY1" fmla="*/ 4253 h 352391"/>
              <a:gd name="connsiteX2" fmla="*/ 307950 w 356305"/>
              <a:gd name="connsiteY2" fmla="*/ 69276 h 352391"/>
              <a:gd name="connsiteX3" fmla="*/ 349489 w 356305"/>
              <a:gd name="connsiteY3" fmla="*/ 190228 h 352391"/>
              <a:gd name="connsiteX4" fmla="*/ 172372 w 356305"/>
              <a:gd name="connsiteY4" fmla="*/ 352390 h 352391"/>
              <a:gd name="connsiteX5" fmla="*/ 17 w 356305"/>
              <a:gd name="connsiteY5" fmla="*/ 187847 h 352391"/>
              <a:gd name="connsiteX0" fmla="*/ 17 w 349938"/>
              <a:gd name="connsiteY0" fmla="*/ 187847 h 356049"/>
              <a:gd name="connsiteX1" fmla="*/ 162847 w 349938"/>
              <a:gd name="connsiteY1" fmla="*/ 4253 h 356049"/>
              <a:gd name="connsiteX2" fmla="*/ 307950 w 349938"/>
              <a:gd name="connsiteY2" fmla="*/ 69276 h 356049"/>
              <a:gd name="connsiteX3" fmla="*/ 349489 w 349938"/>
              <a:gd name="connsiteY3" fmla="*/ 190228 h 356049"/>
              <a:gd name="connsiteX4" fmla="*/ 303188 w 349938"/>
              <a:gd name="connsiteY4" fmla="*/ 293114 h 356049"/>
              <a:gd name="connsiteX5" fmla="*/ 172372 w 349938"/>
              <a:gd name="connsiteY5" fmla="*/ 352390 h 356049"/>
              <a:gd name="connsiteX6" fmla="*/ 17 w 349938"/>
              <a:gd name="connsiteY6" fmla="*/ 187847 h 356049"/>
              <a:gd name="connsiteX0" fmla="*/ 3467 w 353388"/>
              <a:gd name="connsiteY0" fmla="*/ 183707 h 351909"/>
              <a:gd name="connsiteX1" fmla="*/ 68513 w 353388"/>
              <a:gd name="connsiteY1" fmla="*/ 53230 h 351909"/>
              <a:gd name="connsiteX2" fmla="*/ 166297 w 353388"/>
              <a:gd name="connsiteY2" fmla="*/ 113 h 351909"/>
              <a:gd name="connsiteX3" fmla="*/ 311400 w 353388"/>
              <a:gd name="connsiteY3" fmla="*/ 65136 h 351909"/>
              <a:gd name="connsiteX4" fmla="*/ 352939 w 353388"/>
              <a:gd name="connsiteY4" fmla="*/ 186088 h 351909"/>
              <a:gd name="connsiteX5" fmla="*/ 306638 w 353388"/>
              <a:gd name="connsiteY5" fmla="*/ 288974 h 351909"/>
              <a:gd name="connsiteX6" fmla="*/ 175822 w 353388"/>
              <a:gd name="connsiteY6" fmla="*/ 348250 h 351909"/>
              <a:gd name="connsiteX7" fmla="*/ 3467 w 353388"/>
              <a:gd name="connsiteY7" fmla="*/ 183707 h 351909"/>
              <a:gd name="connsiteX0" fmla="*/ 5186 w 331295"/>
              <a:gd name="connsiteY0" fmla="*/ 186088 h 351784"/>
              <a:gd name="connsiteX1" fmla="*/ 46420 w 331295"/>
              <a:gd name="connsiteY1" fmla="*/ 53230 h 351784"/>
              <a:gd name="connsiteX2" fmla="*/ 144204 w 331295"/>
              <a:gd name="connsiteY2" fmla="*/ 113 h 351784"/>
              <a:gd name="connsiteX3" fmla="*/ 289307 w 331295"/>
              <a:gd name="connsiteY3" fmla="*/ 65136 h 351784"/>
              <a:gd name="connsiteX4" fmla="*/ 330846 w 331295"/>
              <a:gd name="connsiteY4" fmla="*/ 186088 h 351784"/>
              <a:gd name="connsiteX5" fmla="*/ 284545 w 331295"/>
              <a:gd name="connsiteY5" fmla="*/ 288974 h 351784"/>
              <a:gd name="connsiteX6" fmla="*/ 153729 w 331295"/>
              <a:gd name="connsiteY6" fmla="*/ 348250 h 351784"/>
              <a:gd name="connsiteX7" fmla="*/ 5186 w 331295"/>
              <a:gd name="connsiteY7" fmla="*/ 186088 h 351784"/>
              <a:gd name="connsiteX0" fmla="*/ 332 w 326441"/>
              <a:gd name="connsiteY0" fmla="*/ 186088 h 348250"/>
              <a:gd name="connsiteX1" fmla="*/ 41566 w 326441"/>
              <a:gd name="connsiteY1" fmla="*/ 53230 h 348250"/>
              <a:gd name="connsiteX2" fmla="*/ 139350 w 326441"/>
              <a:gd name="connsiteY2" fmla="*/ 113 h 348250"/>
              <a:gd name="connsiteX3" fmla="*/ 284453 w 326441"/>
              <a:gd name="connsiteY3" fmla="*/ 65136 h 348250"/>
              <a:gd name="connsiteX4" fmla="*/ 325992 w 326441"/>
              <a:gd name="connsiteY4" fmla="*/ 186088 h 348250"/>
              <a:gd name="connsiteX5" fmla="*/ 279691 w 326441"/>
              <a:gd name="connsiteY5" fmla="*/ 288974 h 348250"/>
              <a:gd name="connsiteX6" fmla="*/ 148875 w 326441"/>
              <a:gd name="connsiteY6" fmla="*/ 348250 h 348250"/>
              <a:gd name="connsiteX7" fmla="*/ 29660 w 326441"/>
              <a:gd name="connsiteY7" fmla="*/ 288974 h 348250"/>
              <a:gd name="connsiteX8" fmla="*/ 332 w 326441"/>
              <a:gd name="connsiteY8" fmla="*/ 186088 h 348250"/>
              <a:gd name="connsiteX0" fmla="*/ 118 w 342896"/>
              <a:gd name="connsiteY0" fmla="*/ 183707 h 348250"/>
              <a:gd name="connsiteX1" fmla="*/ 58021 w 342896"/>
              <a:gd name="connsiteY1" fmla="*/ 53230 h 348250"/>
              <a:gd name="connsiteX2" fmla="*/ 155805 w 342896"/>
              <a:gd name="connsiteY2" fmla="*/ 113 h 348250"/>
              <a:gd name="connsiteX3" fmla="*/ 300908 w 342896"/>
              <a:gd name="connsiteY3" fmla="*/ 65136 h 348250"/>
              <a:gd name="connsiteX4" fmla="*/ 342447 w 342896"/>
              <a:gd name="connsiteY4" fmla="*/ 186088 h 348250"/>
              <a:gd name="connsiteX5" fmla="*/ 296146 w 342896"/>
              <a:gd name="connsiteY5" fmla="*/ 288974 h 348250"/>
              <a:gd name="connsiteX6" fmla="*/ 165330 w 342896"/>
              <a:gd name="connsiteY6" fmla="*/ 348250 h 348250"/>
              <a:gd name="connsiteX7" fmla="*/ 46115 w 342896"/>
              <a:gd name="connsiteY7" fmla="*/ 288974 h 348250"/>
              <a:gd name="connsiteX8" fmla="*/ 118 w 342896"/>
              <a:gd name="connsiteY8" fmla="*/ 183707 h 348250"/>
              <a:gd name="connsiteX0" fmla="*/ 118 w 342738"/>
              <a:gd name="connsiteY0" fmla="*/ 183751 h 348294"/>
              <a:gd name="connsiteX1" fmla="*/ 58021 w 342738"/>
              <a:gd name="connsiteY1" fmla="*/ 53274 h 348294"/>
              <a:gd name="connsiteX2" fmla="*/ 155805 w 342738"/>
              <a:gd name="connsiteY2" fmla="*/ 157 h 348294"/>
              <a:gd name="connsiteX3" fmla="*/ 291383 w 342738"/>
              <a:gd name="connsiteY3" fmla="*/ 67562 h 348294"/>
              <a:gd name="connsiteX4" fmla="*/ 342447 w 342738"/>
              <a:gd name="connsiteY4" fmla="*/ 186132 h 348294"/>
              <a:gd name="connsiteX5" fmla="*/ 296146 w 342738"/>
              <a:gd name="connsiteY5" fmla="*/ 289018 h 348294"/>
              <a:gd name="connsiteX6" fmla="*/ 165330 w 342738"/>
              <a:gd name="connsiteY6" fmla="*/ 348294 h 348294"/>
              <a:gd name="connsiteX7" fmla="*/ 46115 w 342738"/>
              <a:gd name="connsiteY7" fmla="*/ 289018 h 348294"/>
              <a:gd name="connsiteX8" fmla="*/ 118 w 342738"/>
              <a:gd name="connsiteY8" fmla="*/ 183751 h 348294"/>
              <a:gd name="connsiteX0" fmla="*/ 118 w 342738"/>
              <a:gd name="connsiteY0" fmla="*/ 165020 h 329563"/>
              <a:gd name="connsiteX1" fmla="*/ 58021 w 342738"/>
              <a:gd name="connsiteY1" fmla="*/ 34543 h 329563"/>
              <a:gd name="connsiteX2" fmla="*/ 160568 w 342738"/>
              <a:gd name="connsiteY2" fmla="*/ 476 h 329563"/>
              <a:gd name="connsiteX3" fmla="*/ 291383 w 342738"/>
              <a:gd name="connsiteY3" fmla="*/ 48831 h 329563"/>
              <a:gd name="connsiteX4" fmla="*/ 342447 w 342738"/>
              <a:gd name="connsiteY4" fmla="*/ 167401 h 329563"/>
              <a:gd name="connsiteX5" fmla="*/ 296146 w 342738"/>
              <a:gd name="connsiteY5" fmla="*/ 270287 h 329563"/>
              <a:gd name="connsiteX6" fmla="*/ 165330 w 342738"/>
              <a:gd name="connsiteY6" fmla="*/ 329563 h 329563"/>
              <a:gd name="connsiteX7" fmla="*/ 46115 w 342738"/>
              <a:gd name="connsiteY7" fmla="*/ 270287 h 329563"/>
              <a:gd name="connsiteX8" fmla="*/ 118 w 342738"/>
              <a:gd name="connsiteY8" fmla="*/ 165020 h 329563"/>
              <a:gd name="connsiteX0" fmla="*/ 145 w 338232"/>
              <a:gd name="connsiteY0" fmla="*/ 165020 h 329563"/>
              <a:gd name="connsiteX1" fmla="*/ 53515 w 338232"/>
              <a:gd name="connsiteY1" fmla="*/ 34543 h 329563"/>
              <a:gd name="connsiteX2" fmla="*/ 156062 w 338232"/>
              <a:gd name="connsiteY2" fmla="*/ 476 h 329563"/>
              <a:gd name="connsiteX3" fmla="*/ 286877 w 338232"/>
              <a:gd name="connsiteY3" fmla="*/ 48831 h 329563"/>
              <a:gd name="connsiteX4" fmla="*/ 337941 w 338232"/>
              <a:gd name="connsiteY4" fmla="*/ 167401 h 329563"/>
              <a:gd name="connsiteX5" fmla="*/ 291640 w 338232"/>
              <a:gd name="connsiteY5" fmla="*/ 270287 h 329563"/>
              <a:gd name="connsiteX6" fmla="*/ 160824 w 338232"/>
              <a:gd name="connsiteY6" fmla="*/ 329563 h 329563"/>
              <a:gd name="connsiteX7" fmla="*/ 41609 w 338232"/>
              <a:gd name="connsiteY7" fmla="*/ 270287 h 329563"/>
              <a:gd name="connsiteX8" fmla="*/ 145 w 338232"/>
              <a:gd name="connsiteY8" fmla="*/ 165020 h 329563"/>
              <a:gd name="connsiteX0" fmla="*/ 1 w 338088"/>
              <a:gd name="connsiteY0" fmla="*/ 165020 h 329579"/>
              <a:gd name="connsiteX1" fmla="*/ 53371 w 338088"/>
              <a:gd name="connsiteY1" fmla="*/ 34543 h 329579"/>
              <a:gd name="connsiteX2" fmla="*/ 155918 w 338088"/>
              <a:gd name="connsiteY2" fmla="*/ 476 h 329579"/>
              <a:gd name="connsiteX3" fmla="*/ 286733 w 338088"/>
              <a:gd name="connsiteY3" fmla="*/ 48831 h 329579"/>
              <a:gd name="connsiteX4" fmla="*/ 337797 w 338088"/>
              <a:gd name="connsiteY4" fmla="*/ 167401 h 329579"/>
              <a:gd name="connsiteX5" fmla="*/ 291496 w 338088"/>
              <a:gd name="connsiteY5" fmla="*/ 270287 h 329579"/>
              <a:gd name="connsiteX6" fmla="*/ 160680 w 338088"/>
              <a:gd name="connsiteY6" fmla="*/ 329563 h 329579"/>
              <a:gd name="connsiteX7" fmla="*/ 52800 w 338088"/>
              <a:gd name="connsiteY7" fmla="*/ 275050 h 329579"/>
              <a:gd name="connsiteX8" fmla="*/ 1 w 338088"/>
              <a:gd name="connsiteY8" fmla="*/ 165020 h 329579"/>
              <a:gd name="connsiteX0" fmla="*/ 1 w 331288"/>
              <a:gd name="connsiteY0" fmla="*/ 167401 h 329579"/>
              <a:gd name="connsiteX1" fmla="*/ 46571 w 331288"/>
              <a:gd name="connsiteY1" fmla="*/ 34543 h 329579"/>
              <a:gd name="connsiteX2" fmla="*/ 149118 w 331288"/>
              <a:gd name="connsiteY2" fmla="*/ 476 h 329579"/>
              <a:gd name="connsiteX3" fmla="*/ 279933 w 331288"/>
              <a:gd name="connsiteY3" fmla="*/ 48831 h 329579"/>
              <a:gd name="connsiteX4" fmla="*/ 330997 w 331288"/>
              <a:gd name="connsiteY4" fmla="*/ 167401 h 329579"/>
              <a:gd name="connsiteX5" fmla="*/ 284696 w 331288"/>
              <a:gd name="connsiteY5" fmla="*/ 270287 h 329579"/>
              <a:gd name="connsiteX6" fmla="*/ 153880 w 331288"/>
              <a:gd name="connsiteY6" fmla="*/ 329563 h 329579"/>
              <a:gd name="connsiteX7" fmla="*/ 46000 w 331288"/>
              <a:gd name="connsiteY7" fmla="*/ 275050 h 329579"/>
              <a:gd name="connsiteX8" fmla="*/ 1 w 331288"/>
              <a:gd name="connsiteY8" fmla="*/ 167401 h 329579"/>
              <a:gd name="connsiteX0" fmla="*/ 2 w 315422"/>
              <a:gd name="connsiteY0" fmla="*/ 169782 h 329579"/>
              <a:gd name="connsiteX1" fmla="*/ 30705 w 315422"/>
              <a:gd name="connsiteY1" fmla="*/ 34543 h 329579"/>
              <a:gd name="connsiteX2" fmla="*/ 133252 w 315422"/>
              <a:gd name="connsiteY2" fmla="*/ 476 h 329579"/>
              <a:gd name="connsiteX3" fmla="*/ 264067 w 315422"/>
              <a:gd name="connsiteY3" fmla="*/ 48831 h 329579"/>
              <a:gd name="connsiteX4" fmla="*/ 315131 w 315422"/>
              <a:gd name="connsiteY4" fmla="*/ 167401 h 329579"/>
              <a:gd name="connsiteX5" fmla="*/ 268830 w 315422"/>
              <a:gd name="connsiteY5" fmla="*/ 270287 h 329579"/>
              <a:gd name="connsiteX6" fmla="*/ 138014 w 315422"/>
              <a:gd name="connsiteY6" fmla="*/ 329563 h 329579"/>
              <a:gd name="connsiteX7" fmla="*/ 30134 w 315422"/>
              <a:gd name="connsiteY7" fmla="*/ 275050 h 329579"/>
              <a:gd name="connsiteX8" fmla="*/ 2 w 315422"/>
              <a:gd name="connsiteY8" fmla="*/ 169782 h 329579"/>
              <a:gd name="connsiteX0" fmla="*/ 2 w 315709"/>
              <a:gd name="connsiteY0" fmla="*/ 169306 h 329103"/>
              <a:gd name="connsiteX1" fmla="*/ 30705 w 315709"/>
              <a:gd name="connsiteY1" fmla="*/ 34067 h 329103"/>
              <a:gd name="connsiteX2" fmla="*/ 133252 w 315709"/>
              <a:gd name="connsiteY2" fmla="*/ 0 h 329103"/>
              <a:gd name="connsiteX3" fmla="*/ 277667 w 315709"/>
              <a:gd name="connsiteY3" fmla="*/ 34068 h 329103"/>
              <a:gd name="connsiteX4" fmla="*/ 315131 w 315709"/>
              <a:gd name="connsiteY4" fmla="*/ 166925 h 329103"/>
              <a:gd name="connsiteX5" fmla="*/ 268830 w 315709"/>
              <a:gd name="connsiteY5" fmla="*/ 269811 h 329103"/>
              <a:gd name="connsiteX6" fmla="*/ 138014 w 315709"/>
              <a:gd name="connsiteY6" fmla="*/ 329087 h 329103"/>
              <a:gd name="connsiteX7" fmla="*/ 30134 w 315709"/>
              <a:gd name="connsiteY7" fmla="*/ 274574 h 329103"/>
              <a:gd name="connsiteX8" fmla="*/ 2 w 315709"/>
              <a:gd name="connsiteY8" fmla="*/ 169306 h 329103"/>
              <a:gd name="connsiteX0" fmla="*/ 2 w 315709"/>
              <a:gd name="connsiteY0" fmla="*/ 188356 h 348153"/>
              <a:gd name="connsiteX1" fmla="*/ 30705 w 315709"/>
              <a:gd name="connsiteY1" fmla="*/ 53117 h 348153"/>
              <a:gd name="connsiteX2" fmla="*/ 135520 w 315709"/>
              <a:gd name="connsiteY2" fmla="*/ 0 h 348153"/>
              <a:gd name="connsiteX3" fmla="*/ 277667 w 315709"/>
              <a:gd name="connsiteY3" fmla="*/ 53118 h 348153"/>
              <a:gd name="connsiteX4" fmla="*/ 315131 w 315709"/>
              <a:gd name="connsiteY4" fmla="*/ 185975 h 348153"/>
              <a:gd name="connsiteX5" fmla="*/ 268830 w 315709"/>
              <a:gd name="connsiteY5" fmla="*/ 288861 h 348153"/>
              <a:gd name="connsiteX6" fmla="*/ 138014 w 315709"/>
              <a:gd name="connsiteY6" fmla="*/ 348137 h 348153"/>
              <a:gd name="connsiteX7" fmla="*/ 30134 w 315709"/>
              <a:gd name="connsiteY7" fmla="*/ 293624 h 348153"/>
              <a:gd name="connsiteX8" fmla="*/ 2 w 315709"/>
              <a:gd name="connsiteY8" fmla="*/ 188356 h 348153"/>
              <a:gd name="connsiteX0" fmla="*/ 403 w 316110"/>
              <a:gd name="connsiteY0" fmla="*/ 188567 h 348364"/>
              <a:gd name="connsiteX1" fmla="*/ 44707 w 316110"/>
              <a:gd name="connsiteY1" fmla="*/ 69997 h 348364"/>
              <a:gd name="connsiteX2" fmla="*/ 135921 w 316110"/>
              <a:gd name="connsiteY2" fmla="*/ 211 h 348364"/>
              <a:gd name="connsiteX3" fmla="*/ 278068 w 316110"/>
              <a:gd name="connsiteY3" fmla="*/ 53329 h 348364"/>
              <a:gd name="connsiteX4" fmla="*/ 315532 w 316110"/>
              <a:gd name="connsiteY4" fmla="*/ 186186 h 348364"/>
              <a:gd name="connsiteX5" fmla="*/ 269231 w 316110"/>
              <a:gd name="connsiteY5" fmla="*/ 289072 h 348364"/>
              <a:gd name="connsiteX6" fmla="*/ 138415 w 316110"/>
              <a:gd name="connsiteY6" fmla="*/ 348348 h 348364"/>
              <a:gd name="connsiteX7" fmla="*/ 30535 w 316110"/>
              <a:gd name="connsiteY7" fmla="*/ 293835 h 348364"/>
              <a:gd name="connsiteX8" fmla="*/ 403 w 316110"/>
              <a:gd name="connsiteY8" fmla="*/ 188567 h 348364"/>
              <a:gd name="connsiteX0" fmla="*/ 1 w 315708"/>
              <a:gd name="connsiteY0" fmla="*/ 188567 h 348378"/>
              <a:gd name="connsiteX1" fmla="*/ 44305 w 315708"/>
              <a:gd name="connsiteY1" fmla="*/ 69997 h 348378"/>
              <a:gd name="connsiteX2" fmla="*/ 135519 w 315708"/>
              <a:gd name="connsiteY2" fmla="*/ 211 h 348378"/>
              <a:gd name="connsiteX3" fmla="*/ 277666 w 315708"/>
              <a:gd name="connsiteY3" fmla="*/ 53329 h 348378"/>
              <a:gd name="connsiteX4" fmla="*/ 315130 w 315708"/>
              <a:gd name="connsiteY4" fmla="*/ 186186 h 348378"/>
              <a:gd name="connsiteX5" fmla="*/ 268829 w 315708"/>
              <a:gd name="connsiteY5" fmla="*/ 289072 h 348378"/>
              <a:gd name="connsiteX6" fmla="*/ 138013 w 315708"/>
              <a:gd name="connsiteY6" fmla="*/ 348348 h 348378"/>
              <a:gd name="connsiteX7" fmla="*/ 43733 w 315708"/>
              <a:gd name="connsiteY7" fmla="*/ 281929 h 348378"/>
              <a:gd name="connsiteX8" fmla="*/ 1 w 315708"/>
              <a:gd name="connsiteY8" fmla="*/ 188567 h 348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708" h="348378">
                <a:moveTo>
                  <a:pt x="1" y="188567"/>
                </a:moveTo>
                <a:cubicBezTo>
                  <a:pt x="96" y="153245"/>
                  <a:pt x="17167" y="100596"/>
                  <a:pt x="44305" y="69997"/>
                </a:cubicBezTo>
                <a:cubicBezTo>
                  <a:pt x="71443" y="39398"/>
                  <a:pt x="96626" y="2989"/>
                  <a:pt x="135519" y="211"/>
                </a:cubicBezTo>
                <a:cubicBezTo>
                  <a:pt x="174413" y="-2567"/>
                  <a:pt x="246559" y="22333"/>
                  <a:pt x="277666" y="53329"/>
                </a:cubicBezTo>
                <a:cubicBezTo>
                  <a:pt x="308773" y="84325"/>
                  <a:pt x="318305" y="151658"/>
                  <a:pt x="315130" y="186186"/>
                </a:cubicBezTo>
                <a:cubicBezTo>
                  <a:pt x="311955" y="220714"/>
                  <a:pt x="298348" y="262045"/>
                  <a:pt x="268829" y="289072"/>
                </a:cubicBezTo>
                <a:cubicBezTo>
                  <a:pt x="239310" y="316099"/>
                  <a:pt x="175529" y="349538"/>
                  <a:pt x="138013" y="348348"/>
                </a:cubicBezTo>
                <a:cubicBezTo>
                  <a:pt x="100497" y="347158"/>
                  <a:pt x="68490" y="308956"/>
                  <a:pt x="43733" y="281929"/>
                </a:cubicBezTo>
                <a:cubicBezTo>
                  <a:pt x="18976" y="254902"/>
                  <a:pt x="-94" y="223889"/>
                  <a:pt x="1" y="188567"/>
                </a:cubicBezTo>
                <a:close/>
              </a:path>
            </a:pathLst>
          </a:custGeom>
          <a:noFill/>
          <a:ln w="508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ED82A-40B7-2156-B691-0E76FF2A85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E6D9B-9DD2-FA63-3FC9-5D42E7CB8BDB}"/>
              </a:ext>
            </a:extLst>
          </p:cNvPr>
          <p:cNvSpPr/>
          <p:nvPr/>
        </p:nvSpPr>
        <p:spPr bwMode="white">
          <a:xfrm>
            <a:off x="2253333" y="2191573"/>
            <a:ext cx="923809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EC31C0-5778-0546-E6B3-5959A046D632}"/>
              </a:ext>
            </a:extLst>
          </p:cNvPr>
          <p:cNvSpPr/>
          <p:nvPr/>
        </p:nvSpPr>
        <p:spPr bwMode="white">
          <a:xfrm>
            <a:off x="4196190" y="2201109"/>
            <a:ext cx="1428571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4E8956-B09F-3492-AF54-762178F57E3A}"/>
              </a:ext>
            </a:extLst>
          </p:cNvPr>
          <p:cNvSpPr/>
          <p:nvPr/>
        </p:nvSpPr>
        <p:spPr bwMode="white">
          <a:xfrm>
            <a:off x="10262857" y="2201109"/>
            <a:ext cx="495238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83C869-F28A-BEF4-CF97-E2DD7FF8251B}"/>
              </a:ext>
            </a:extLst>
          </p:cNvPr>
          <p:cNvSpPr/>
          <p:nvPr/>
        </p:nvSpPr>
        <p:spPr bwMode="white">
          <a:xfrm>
            <a:off x="3729523" y="2716025"/>
            <a:ext cx="1895238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3C8D1D-E7E5-4FCA-71A6-727F936F5195}"/>
              </a:ext>
            </a:extLst>
          </p:cNvPr>
          <p:cNvSpPr/>
          <p:nvPr/>
        </p:nvSpPr>
        <p:spPr bwMode="white">
          <a:xfrm>
            <a:off x="6329523" y="2716025"/>
            <a:ext cx="961904" cy="4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622AFC-A80C-1965-1A86-7F63A52D6A8D}"/>
              </a:ext>
            </a:extLst>
          </p:cNvPr>
          <p:cNvSpPr/>
          <p:nvPr/>
        </p:nvSpPr>
        <p:spPr bwMode="white">
          <a:xfrm>
            <a:off x="8529523" y="2716025"/>
            <a:ext cx="1790476" cy="43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23B162-32EC-8CFC-A064-B1CA811EC465}"/>
              </a:ext>
            </a:extLst>
          </p:cNvPr>
          <p:cNvSpPr/>
          <p:nvPr/>
        </p:nvSpPr>
        <p:spPr bwMode="white">
          <a:xfrm>
            <a:off x="1615238" y="5605278"/>
            <a:ext cx="1485714" cy="2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574988-2CFC-2251-AECC-1069BBDE735F}"/>
              </a:ext>
            </a:extLst>
          </p:cNvPr>
          <p:cNvSpPr/>
          <p:nvPr/>
        </p:nvSpPr>
        <p:spPr bwMode="white">
          <a:xfrm>
            <a:off x="7081904" y="5595743"/>
            <a:ext cx="2571428" cy="31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28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3E878-0677-1E3B-4431-5C779C095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4B9831-7414-399D-A2AD-CC7A75AEAB33}"/>
              </a:ext>
            </a:extLst>
          </p:cNvPr>
          <p:cNvSpPr/>
          <p:nvPr/>
        </p:nvSpPr>
        <p:spPr bwMode="white">
          <a:xfrm>
            <a:off x="7243809" y="1992445"/>
            <a:ext cx="400000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7923E-B93C-4C77-3733-EE5EDE272DB3}"/>
              </a:ext>
            </a:extLst>
          </p:cNvPr>
          <p:cNvSpPr/>
          <p:nvPr/>
        </p:nvSpPr>
        <p:spPr bwMode="white">
          <a:xfrm>
            <a:off x="6405714" y="2899186"/>
            <a:ext cx="352380" cy="2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9E233E-EA20-1712-96ED-73DD4CDBE762}"/>
              </a:ext>
            </a:extLst>
          </p:cNvPr>
          <p:cNvSpPr/>
          <p:nvPr/>
        </p:nvSpPr>
        <p:spPr bwMode="white">
          <a:xfrm>
            <a:off x="8110476" y="2861008"/>
            <a:ext cx="409523" cy="3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1DF48B-3981-D620-5781-2915C5F1293C}"/>
              </a:ext>
            </a:extLst>
          </p:cNvPr>
          <p:cNvSpPr/>
          <p:nvPr/>
        </p:nvSpPr>
        <p:spPr bwMode="white">
          <a:xfrm>
            <a:off x="7243809" y="3739115"/>
            <a:ext cx="400000" cy="3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99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FED25-E39C-959C-AC56-45A9849DA8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2DC84C00-40E8-AB17-543D-BD64263B1BC0}"/>
              </a:ext>
            </a:extLst>
          </p:cNvPr>
          <p:cNvSpPr/>
          <p:nvPr/>
        </p:nvSpPr>
        <p:spPr bwMode="white">
          <a:xfrm>
            <a:off x="4367809" y="5263684"/>
            <a:ext cx="432048" cy="467416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DC84C00-40E8-AB17-543D-BD64263B1BC0}"/>
              </a:ext>
            </a:extLst>
          </p:cNvPr>
          <p:cNvSpPr/>
          <p:nvPr/>
        </p:nvSpPr>
        <p:spPr bwMode="white">
          <a:xfrm>
            <a:off x="7943461" y="5269461"/>
            <a:ext cx="457402" cy="461923"/>
          </a:xfrm>
          <a:custGeom>
            <a:avLst/>
            <a:gdLst>
              <a:gd name="connsiteX0" fmla="*/ 0 w 456352"/>
              <a:gd name="connsiteY0" fmla="*/ 230766 h 461532"/>
              <a:gd name="connsiteX1" fmla="*/ 228176 w 456352"/>
              <a:gd name="connsiteY1" fmla="*/ 0 h 461532"/>
              <a:gd name="connsiteX2" fmla="*/ 456352 w 456352"/>
              <a:gd name="connsiteY2" fmla="*/ 230766 h 461532"/>
              <a:gd name="connsiteX3" fmla="*/ 228176 w 456352"/>
              <a:gd name="connsiteY3" fmla="*/ 461532 h 461532"/>
              <a:gd name="connsiteX4" fmla="*/ 0 w 456352"/>
              <a:gd name="connsiteY4" fmla="*/ 230766 h 461532"/>
              <a:gd name="connsiteX0" fmla="*/ 5247 w 461599"/>
              <a:gd name="connsiteY0" fmla="*/ 230766 h 467286"/>
              <a:gd name="connsiteX1" fmla="*/ 233423 w 461599"/>
              <a:gd name="connsiteY1" fmla="*/ 0 h 467286"/>
              <a:gd name="connsiteX2" fmla="*/ 461599 w 461599"/>
              <a:gd name="connsiteY2" fmla="*/ 230766 h 467286"/>
              <a:gd name="connsiteX3" fmla="*/ 233423 w 461599"/>
              <a:gd name="connsiteY3" fmla="*/ 461532 h 467286"/>
              <a:gd name="connsiteX4" fmla="*/ 86156 w 461599"/>
              <a:gd name="connsiteY4" fmla="*/ 383520 h 467286"/>
              <a:gd name="connsiteX5" fmla="*/ 5247 w 461599"/>
              <a:gd name="connsiteY5" fmla="*/ 230766 h 467286"/>
              <a:gd name="connsiteX0" fmla="*/ 443 w 456795"/>
              <a:gd name="connsiteY0" fmla="*/ 235392 h 471912"/>
              <a:gd name="connsiteX1" fmla="*/ 57540 w 456795"/>
              <a:gd name="connsiteY1" fmla="*/ 92871 h 471912"/>
              <a:gd name="connsiteX2" fmla="*/ 228619 w 456795"/>
              <a:gd name="connsiteY2" fmla="*/ 4626 h 471912"/>
              <a:gd name="connsiteX3" fmla="*/ 456795 w 456795"/>
              <a:gd name="connsiteY3" fmla="*/ 235392 h 471912"/>
              <a:gd name="connsiteX4" fmla="*/ 228619 w 456795"/>
              <a:gd name="connsiteY4" fmla="*/ 466158 h 471912"/>
              <a:gd name="connsiteX5" fmla="*/ 81352 w 456795"/>
              <a:gd name="connsiteY5" fmla="*/ 388146 h 471912"/>
              <a:gd name="connsiteX6" fmla="*/ 443 w 456795"/>
              <a:gd name="connsiteY6" fmla="*/ 235392 h 471912"/>
              <a:gd name="connsiteX0" fmla="*/ 443 w 462578"/>
              <a:gd name="connsiteY0" fmla="*/ 235392 h 466442"/>
              <a:gd name="connsiteX1" fmla="*/ 57540 w 462578"/>
              <a:gd name="connsiteY1" fmla="*/ 92871 h 466442"/>
              <a:gd name="connsiteX2" fmla="*/ 228619 w 462578"/>
              <a:gd name="connsiteY2" fmla="*/ 4626 h 466442"/>
              <a:gd name="connsiteX3" fmla="*/ 456795 w 462578"/>
              <a:gd name="connsiteY3" fmla="*/ 235392 h 466442"/>
              <a:gd name="connsiteX4" fmla="*/ 390915 w 462578"/>
              <a:gd name="connsiteY4" fmla="*/ 407196 h 466442"/>
              <a:gd name="connsiteX5" fmla="*/ 228619 w 462578"/>
              <a:gd name="connsiteY5" fmla="*/ 466158 h 466442"/>
              <a:gd name="connsiteX6" fmla="*/ 81352 w 462578"/>
              <a:gd name="connsiteY6" fmla="*/ 388146 h 466442"/>
              <a:gd name="connsiteX7" fmla="*/ 443 w 462578"/>
              <a:gd name="connsiteY7" fmla="*/ 235392 h 466442"/>
              <a:gd name="connsiteX0" fmla="*/ 443 w 457402"/>
              <a:gd name="connsiteY0" fmla="*/ 230873 h 461923"/>
              <a:gd name="connsiteX1" fmla="*/ 57540 w 457402"/>
              <a:gd name="connsiteY1" fmla="*/ 88352 h 461923"/>
              <a:gd name="connsiteX2" fmla="*/ 228619 w 457402"/>
              <a:gd name="connsiteY2" fmla="*/ 107 h 461923"/>
              <a:gd name="connsiteX3" fmla="*/ 395677 w 457402"/>
              <a:gd name="connsiteY3" fmla="*/ 74064 h 461923"/>
              <a:gd name="connsiteX4" fmla="*/ 456795 w 457402"/>
              <a:gd name="connsiteY4" fmla="*/ 230873 h 461923"/>
              <a:gd name="connsiteX5" fmla="*/ 390915 w 457402"/>
              <a:gd name="connsiteY5" fmla="*/ 402677 h 461923"/>
              <a:gd name="connsiteX6" fmla="*/ 228619 w 457402"/>
              <a:gd name="connsiteY6" fmla="*/ 461639 h 461923"/>
              <a:gd name="connsiteX7" fmla="*/ 81352 w 457402"/>
              <a:gd name="connsiteY7" fmla="*/ 383627 h 461923"/>
              <a:gd name="connsiteX8" fmla="*/ 443 w 457402"/>
              <a:gd name="connsiteY8" fmla="*/ 230873 h 46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7402" h="461923">
                <a:moveTo>
                  <a:pt x="443" y="230873"/>
                </a:moveTo>
                <a:cubicBezTo>
                  <a:pt x="-3526" y="181661"/>
                  <a:pt x="19511" y="126813"/>
                  <a:pt x="57540" y="88352"/>
                </a:cubicBezTo>
                <a:cubicBezTo>
                  <a:pt x="95569" y="49891"/>
                  <a:pt x="172263" y="2488"/>
                  <a:pt x="228619" y="107"/>
                </a:cubicBezTo>
                <a:cubicBezTo>
                  <a:pt x="284975" y="-2274"/>
                  <a:pt x="357648" y="35603"/>
                  <a:pt x="395677" y="74064"/>
                </a:cubicBezTo>
                <a:cubicBezTo>
                  <a:pt x="433706" y="112525"/>
                  <a:pt x="451239" y="179279"/>
                  <a:pt x="456795" y="230873"/>
                </a:cubicBezTo>
                <a:cubicBezTo>
                  <a:pt x="462351" y="282467"/>
                  <a:pt x="428944" y="364216"/>
                  <a:pt x="390915" y="402677"/>
                </a:cubicBezTo>
                <a:cubicBezTo>
                  <a:pt x="352886" y="441138"/>
                  <a:pt x="280213" y="464814"/>
                  <a:pt x="228619" y="461639"/>
                </a:cubicBezTo>
                <a:cubicBezTo>
                  <a:pt x="177025" y="458464"/>
                  <a:pt x="119381" y="422088"/>
                  <a:pt x="81352" y="383627"/>
                </a:cubicBezTo>
                <a:cubicBezTo>
                  <a:pt x="43323" y="345166"/>
                  <a:pt x="4412" y="280085"/>
                  <a:pt x="443" y="230873"/>
                </a:cubicBezTo>
                <a:close/>
              </a:path>
            </a:pathLst>
          </a:cu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14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31018-C331-B38A-B2A3-01CE1DA88D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8454"/>
            <a:ext cx="10800000" cy="269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E2C11-733D-8721-C68B-D6234E55646D}"/>
              </a:ext>
            </a:extLst>
          </p:cNvPr>
          <p:cNvSpPr/>
          <p:nvPr/>
        </p:nvSpPr>
        <p:spPr bwMode="white">
          <a:xfrm>
            <a:off x="3710476" y="3409570"/>
            <a:ext cx="400000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2F51FD-21F9-D522-DED2-6A026BA596DD}"/>
              </a:ext>
            </a:extLst>
          </p:cNvPr>
          <p:cNvSpPr/>
          <p:nvPr/>
        </p:nvSpPr>
        <p:spPr bwMode="white">
          <a:xfrm>
            <a:off x="10186666" y="3447713"/>
            <a:ext cx="342857" cy="26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40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6BE63-F884-635F-7B0D-FA0F73A658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B2077-3DF1-C31B-E7D6-761EC24A4E46}"/>
              </a:ext>
            </a:extLst>
          </p:cNvPr>
          <p:cNvSpPr/>
          <p:nvPr/>
        </p:nvSpPr>
        <p:spPr bwMode="white">
          <a:xfrm>
            <a:off x="2015238" y="4032420"/>
            <a:ext cx="352380" cy="27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B497D7-E6D9-4B96-D220-97CAF54E658E}"/>
              </a:ext>
            </a:extLst>
          </p:cNvPr>
          <p:cNvSpPr/>
          <p:nvPr/>
        </p:nvSpPr>
        <p:spPr bwMode="white">
          <a:xfrm>
            <a:off x="3567619" y="3994273"/>
            <a:ext cx="409523" cy="3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76F142-43AA-DFA3-12BE-8D4336A9A94C}"/>
              </a:ext>
            </a:extLst>
          </p:cNvPr>
          <p:cNvSpPr/>
          <p:nvPr/>
        </p:nvSpPr>
        <p:spPr bwMode="white">
          <a:xfrm>
            <a:off x="6005714" y="3994273"/>
            <a:ext cx="400000" cy="3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FF4FB0-B724-CC41-E11B-D4B4CD6DCF89}"/>
              </a:ext>
            </a:extLst>
          </p:cNvPr>
          <p:cNvSpPr/>
          <p:nvPr/>
        </p:nvSpPr>
        <p:spPr bwMode="white">
          <a:xfrm>
            <a:off x="10748571" y="4041957"/>
            <a:ext cx="352380" cy="2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4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A123E-1D77-5F96-64C2-09E08830FD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7BF47-A8AA-599B-2D26-45E062BBB0E1}"/>
              </a:ext>
            </a:extLst>
          </p:cNvPr>
          <p:cNvSpPr/>
          <p:nvPr/>
        </p:nvSpPr>
        <p:spPr bwMode="white">
          <a:xfrm>
            <a:off x="6072380" y="4500783"/>
            <a:ext cx="400000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A553C-F449-C2E4-5D7A-850F5067CB8F}"/>
              </a:ext>
            </a:extLst>
          </p:cNvPr>
          <p:cNvSpPr/>
          <p:nvPr/>
        </p:nvSpPr>
        <p:spPr bwMode="white">
          <a:xfrm>
            <a:off x="7586666" y="4548481"/>
            <a:ext cx="276190" cy="21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0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749581"/>
            <a:ext cx="10800000" cy="516742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39616" y="2564904"/>
            <a:ext cx="4392488" cy="86409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555445" y="2564904"/>
            <a:ext cx="1604451" cy="86409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799856" y="2564904"/>
            <a:ext cx="2880321" cy="86409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983441" y="2555709"/>
            <a:ext cx="4349687" cy="873291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558514" y="3933056"/>
            <a:ext cx="6849854" cy="7920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423592" y="3933056"/>
            <a:ext cx="2736304" cy="7920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7836063" y="3933056"/>
            <a:ext cx="2796441" cy="78986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256240" y="3930836"/>
            <a:ext cx="1848955" cy="79797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50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14718"/>
            <a:ext cx="10924668" cy="483369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83632" y="2996952"/>
            <a:ext cx="7128792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071664" y="2996952"/>
            <a:ext cx="3275531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635227" y="2996952"/>
            <a:ext cx="3275531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3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6372F-503B-8B05-D3D4-6BD099EAF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746C02-F288-5583-22DD-91C1155D8C49}"/>
              </a:ext>
            </a:extLst>
          </p:cNvPr>
          <p:cNvSpPr/>
          <p:nvPr/>
        </p:nvSpPr>
        <p:spPr bwMode="white">
          <a:xfrm>
            <a:off x="2015238" y="4641745"/>
            <a:ext cx="361904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CF52DD-FC57-3F01-ABBD-427C15D1134F}"/>
              </a:ext>
            </a:extLst>
          </p:cNvPr>
          <p:cNvSpPr/>
          <p:nvPr/>
        </p:nvSpPr>
        <p:spPr bwMode="white">
          <a:xfrm>
            <a:off x="3348571" y="4613142"/>
            <a:ext cx="390476" cy="33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2D9EE9-5D9F-EFB7-1E28-DD55AF0C1CE9}"/>
              </a:ext>
            </a:extLst>
          </p:cNvPr>
          <p:cNvSpPr/>
          <p:nvPr/>
        </p:nvSpPr>
        <p:spPr bwMode="white">
          <a:xfrm>
            <a:off x="7405714" y="4813363"/>
            <a:ext cx="390476" cy="33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2621F2-FE6B-CC52-01D6-610FF50C1DF3}"/>
              </a:ext>
            </a:extLst>
          </p:cNvPr>
          <p:cNvSpPr/>
          <p:nvPr/>
        </p:nvSpPr>
        <p:spPr bwMode="white">
          <a:xfrm>
            <a:off x="10510476" y="4841966"/>
            <a:ext cx="361905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5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A439F-C8BC-C8F7-FF40-B106C4F2BA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26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2343E-7B36-3E57-F5A8-4B9221E1FC1F}"/>
              </a:ext>
            </a:extLst>
          </p:cNvPr>
          <p:cNvSpPr/>
          <p:nvPr/>
        </p:nvSpPr>
        <p:spPr bwMode="white">
          <a:xfrm>
            <a:off x="1720000" y="3215922"/>
            <a:ext cx="352380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F1A896-C04D-C1FF-2ECA-B0A7B6EC0E2F}"/>
              </a:ext>
            </a:extLst>
          </p:cNvPr>
          <p:cNvSpPr/>
          <p:nvPr/>
        </p:nvSpPr>
        <p:spPr bwMode="white">
          <a:xfrm>
            <a:off x="3539047" y="3196851"/>
            <a:ext cx="380952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635C34-1C7F-5CDC-6127-4C41429CF762}"/>
              </a:ext>
            </a:extLst>
          </p:cNvPr>
          <p:cNvSpPr/>
          <p:nvPr/>
        </p:nvSpPr>
        <p:spPr bwMode="white">
          <a:xfrm>
            <a:off x="7253333" y="3721289"/>
            <a:ext cx="390476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19FFE8-69F4-046F-F79C-1A8894877485}"/>
              </a:ext>
            </a:extLst>
          </p:cNvPr>
          <p:cNvSpPr/>
          <p:nvPr/>
        </p:nvSpPr>
        <p:spPr bwMode="white">
          <a:xfrm>
            <a:off x="8710476" y="3740360"/>
            <a:ext cx="342857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46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FE31F-D5DF-E912-1397-3CA433F58D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38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AEC39-970E-A4F6-359F-D8871727E4FC}"/>
              </a:ext>
            </a:extLst>
          </p:cNvPr>
          <p:cNvSpPr/>
          <p:nvPr/>
        </p:nvSpPr>
        <p:spPr bwMode="white">
          <a:xfrm>
            <a:off x="4634285" y="2336651"/>
            <a:ext cx="390476" cy="3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C0C9BD-4CF3-EA37-13C5-9A3889F2D6D0}"/>
              </a:ext>
            </a:extLst>
          </p:cNvPr>
          <p:cNvSpPr/>
          <p:nvPr/>
        </p:nvSpPr>
        <p:spPr bwMode="white">
          <a:xfrm>
            <a:off x="4653333" y="3603736"/>
            <a:ext cx="352380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83021-2FAB-110F-8F12-3F3F304D7048}"/>
              </a:ext>
            </a:extLst>
          </p:cNvPr>
          <p:cNvSpPr/>
          <p:nvPr/>
        </p:nvSpPr>
        <p:spPr bwMode="white">
          <a:xfrm>
            <a:off x="8205714" y="3641844"/>
            <a:ext cx="352380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169C0-D49A-1EB6-E15F-E65B55CEB647}"/>
              </a:ext>
            </a:extLst>
          </p:cNvPr>
          <p:cNvSpPr/>
          <p:nvPr/>
        </p:nvSpPr>
        <p:spPr bwMode="white">
          <a:xfrm>
            <a:off x="9453333" y="3594209"/>
            <a:ext cx="390476" cy="3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F71D5CF-BBE0-B194-85A0-91F21098C0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80395"/>
            <a:ext cx="10800000" cy="23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8674A3-2CF7-8FAD-EB61-E53D9E02F15E}"/>
              </a:ext>
            </a:extLst>
          </p:cNvPr>
          <p:cNvSpPr/>
          <p:nvPr/>
        </p:nvSpPr>
        <p:spPr bwMode="white">
          <a:xfrm>
            <a:off x="6786666" y="5981338"/>
            <a:ext cx="400001" cy="34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3C0C39-4B61-7266-E447-B3462727BDC3}"/>
              </a:ext>
            </a:extLst>
          </p:cNvPr>
          <p:cNvSpPr/>
          <p:nvPr/>
        </p:nvSpPr>
        <p:spPr bwMode="white">
          <a:xfrm>
            <a:off x="8624761" y="5990894"/>
            <a:ext cx="400000" cy="32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BBD06D-8235-61B4-572A-62E8335228E7}"/>
              </a:ext>
            </a:extLst>
          </p:cNvPr>
          <p:cNvSpPr/>
          <p:nvPr/>
        </p:nvSpPr>
        <p:spPr bwMode="white">
          <a:xfrm>
            <a:off x="1872380" y="6105564"/>
            <a:ext cx="400000" cy="32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6E49C0-DD79-F85D-2C17-742E15622276}"/>
              </a:ext>
            </a:extLst>
          </p:cNvPr>
          <p:cNvSpPr/>
          <p:nvPr/>
        </p:nvSpPr>
        <p:spPr bwMode="white">
          <a:xfrm>
            <a:off x="3700952" y="6096008"/>
            <a:ext cx="409523" cy="34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73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1C732-01AB-DD8E-8C1E-5CC8B4ED1D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82D828-3DE0-BE76-4355-90AA7CD6DEEE}"/>
              </a:ext>
            </a:extLst>
          </p:cNvPr>
          <p:cNvSpPr/>
          <p:nvPr/>
        </p:nvSpPr>
        <p:spPr bwMode="white">
          <a:xfrm>
            <a:off x="3139047" y="3261996"/>
            <a:ext cx="409523" cy="34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3BB607-08DB-25EA-DF49-63134DFEE2E3}"/>
              </a:ext>
            </a:extLst>
          </p:cNvPr>
          <p:cNvSpPr/>
          <p:nvPr/>
        </p:nvSpPr>
        <p:spPr bwMode="white">
          <a:xfrm>
            <a:off x="3139047" y="4130598"/>
            <a:ext cx="409523" cy="33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9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6EB49-23F7-69C7-1841-D04D3E7527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17D9A-A102-97FE-B514-676F215CDC7C}"/>
              </a:ext>
            </a:extLst>
          </p:cNvPr>
          <p:cNvSpPr/>
          <p:nvPr/>
        </p:nvSpPr>
        <p:spPr bwMode="white">
          <a:xfrm>
            <a:off x="3520000" y="2172068"/>
            <a:ext cx="695238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EB95C4-8699-6AEF-3E6A-C6C887A4293B}"/>
              </a:ext>
            </a:extLst>
          </p:cNvPr>
          <p:cNvSpPr/>
          <p:nvPr/>
        </p:nvSpPr>
        <p:spPr bwMode="white">
          <a:xfrm>
            <a:off x="3786666" y="2458040"/>
            <a:ext cx="200000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17D9A-A102-97FE-B514-676F215CDC7C}"/>
              </a:ext>
            </a:extLst>
          </p:cNvPr>
          <p:cNvSpPr/>
          <p:nvPr/>
        </p:nvSpPr>
        <p:spPr bwMode="white">
          <a:xfrm>
            <a:off x="9073170" y="2194171"/>
            <a:ext cx="695238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EB95C4-8699-6AEF-3E6A-C6C887A4293B}"/>
              </a:ext>
            </a:extLst>
          </p:cNvPr>
          <p:cNvSpPr/>
          <p:nvPr/>
        </p:nvSpPr>
        <p:spPr bwMode="white">
          <a:xfrm>
            <a:off x="9339836" y="2480143"/>
            <a:ext cx="200000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32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97A27-C033-07A4-5A73-D58DD57A12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8310"/>
            <a:ext cx="10800000" cy="293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275" y="3673247"/>
            <a:ext cx="2160239" cy="6865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96133"/>
            <a:ext cx="2088232" cy="663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673247"/>
            <a:ext cx="2160240" cy="68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6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2024-08-19T15:01:48Z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