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467880-4C47-4F4B-E204-40B4CFE568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8" b="34831"/>
          <a:stretch/>
        </p:blipFill>
        <p:spPr>
          <a:xfrm>
            <a:off x="4583832" y="3068960"/>
            <a:ext cx="3071744" cy="65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620BF-ABEB-CFC4-ABB9-A34019F6C1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7739"/>
            <a:ext cx="10800000" cy="310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13BADB-3D4C-4E93-E30B-E688645FDA22}"/>
              </a:ext>
            </a:extLst>
          </p:cNvPr>
          <p:cNvSpPr/>
          <p:nvPr/>
        </p:nvSpPr>
        <p:spPr bwMode="white">
          <a:xfrm>
            <a:off x="6767619" y="2976914"/>
            <a:ext cx="361904" cy="21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548A87-A953-625B-3318-AF89A7B8256E}"/>
              </a:ext>
            </a:extLst>
          </p:cNvPr>
          <p:cNvSpPr/>
          <p:nvPr/>
        </p:nvSpPr>
        <p:spPr bwMode="white">
          <a:xfrm>
            <a:off x="10224761" y="2976914"/>
            <a:ext cx="352380" cy="21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BAE1C4-A392-C122-4BF7-246E2194C297}"/>
              </a:ext>
            </a:extLst>
          </p:cNvPr>
          <p:cNvSpPr/>
          <p:nvPr/>
        </p:nvSpPr>
        <p:spPr bwMode="white">
          <a:xfrm>
            <a:off x="5662857" y="3616690"/>
            <a:ext cx="209523" cy="21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B103D3-80D9-BF10-CEAB-2A39CBD9AB0B}"/>
              </a:ext>
            </a:extLst>
          </p:cNvPr>
          <p:cNvSpPr/>
          <p:nvPr/>
        </p:nvSpPr>
        <p:spPr bwMode="white">
          <a:xfrm>
            <a:off x="8320000" y="3616690"/>
            <a:ext cx="200000" cy="21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3D89CA-A9E3-6A03-BCB7-AA2617E780E1}"/>
              </a:ext>
            </a:extLst>
          </p:cNvPr>
          <p:cNvSpPr/>
          <p:nvPr/>
        </p:nvSpPr>
        <p:spPr bwMode="white">
          <a:xfrm>
            <a:off x="8910476" y="3616690"/>
            <a:ext cx="200000" cy="21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370028-0652-0840-5303-4E0ADB8ED666}"/>
              </a:ext>
            </a:extLst>
          </p:cNvPr>
          <p:cNvSpPr/>
          <p:nvPr/>
        </p:nvSpPr>
        <p:spPr bwMode="white">
          <a:xfrm>
            <a:off x="2377142" y="4075036"/>
            <a:ext cx="371428" cy="23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95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88766-4E70-0D31-C124-813A34FA20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412776"/>
            <a:ext cx="3600400" cy="12958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8264" y="1412776"/>
            <a:ext cx="4218202" cy="122413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52682C-E240-05CB-7C53-2806D4CE1F69}"/>
              </a:ext>
            </a:extLst>
          </p:cNvPr>
          <p:cNvSpPr/>
          <p:nvPr/>
        </p:nvSpPr>
        <p:spPr bwMode="white">
          <a:xfrm>
            <a:off x="2100952" y="2995842"/>
            <a:ext cx="219047" cy="23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>
            <a:extLst>
              <a:ext uri="{FF2B5EF4-FFF2-40B4-BE49-F238E27FC236}">
                <a16:creationId xmlns:a16="http://schemas.microsoft.com/office/drawing/2014/main" id="{0A809FDF-4697-F5A9-2F49-7888262D5255}"/>
              </a:ext>
            </a:extLst>
          </p:cNvPr>
          <p:cNvSpPr/>
          <p:nvPr/>
        </p:nvSpPr>
        <p:spPr bwMode="white">
          <a:xfrm>
            <a:off x="2548571" y="2967193"/>
            <a:ext cx="333334" cy="276949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8689D1-C2E1-006F-8E1A-A61166875A3C}"/>
              </a:ext>
            </a:extLst>
          </p:cNvPr>
          <p:cNvSpPr/>
          <p:nvPr/>
        </p:nvSpPr>
        <p:spPr bwMode="white">
          <a:xfrm>
            <a:off x="3110476" y="2995842"/>
            <a:ext cx="209523" cy="23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DF08EE-0427-AF86-5D03-D7CDADA4A7C2}"/>
              </a:ext>
            </a:extLst>
          </p:cNvPr>
          <p:cNvSpPr/>
          <p:nvPr/>
        </p:nvSpPr>
        <p:spPr bwMode="white">
          <a:xfrm>
            <a:off x="3920000" y="2995842"/>
            <a:ext cx="371428" cy="23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1810CC-1A72-D9E7-F2BB-FBAE73BD8B5B}"/>
              </a:ext>
            </a:extLst>
          </p:cNvPr>
          <p:cNvSpPr/>
          <p:nvPr/>
        </p:nvSpPr>
        <p:spPr bwMode="white">
          <a:xfrm>
            <a:off x="7910476" y="2995842"/>
            <a:ext cx="219047" cy="23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ABCC9C-DD58-C99C-367C-0EC01ED1C9F2}"/>
              </a:ext>
            </a:extLst>
          </p:cNvPr>
          <p:cNvSpPr/>
          <p:nvPr/>
        </p:nvSpPr>
        <p:spPr bwMode="white">
          <a:xfrm>
            <a:off x="8796190" y="2995842"/>
            <a:ext cx="219047" cy="23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90FA969-DA30-F8D4-873D-B467AF375EAB}"/>
              </a:ext>
            </a:extLst>
          </p:cNvPr>
          <p:cNvSpPr/>
          <p:nvPr/>
        </p:nvSpPr>
        <p:spPr bwMode="white">
          <a:xfrm>
            <a:off x="9615238" y="2995842"/>
            <a:ext cx="371428" cy="23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7832D590-70A3-ED89-17E3-B03033AFF9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04963"/>
            <a:ext cx="10800000" cy="292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14C873F-3D6C-AFC0-7C47-D59FA26FCE42}"/>
              </a:ext>
            </a:extLst>
          </p:cNvPr>
          <p:cNvSpPr/>
          <p:nvPr/>
        </p:nvSpPr>
        <p:spPr bwMode="white">
          <a:xfrm>
            <a:off x="2443809" y="6029070"/>
            <a:ext cx="209523" cy="2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椭圆 15">
            <a:extLst>
              <a:ext uri="{FF2B5EF4-FFF2-40B4-BE49-F238E27FC236}">
                <a16:creationId xmlns:a16="http://schemas.microsoft.com/office/drawing/2014/main" id="{7112C1D7-A1A6-B955-806E-EC60F9C550C2}"/>
              </a:ext>
            </a:extLst>
          </p:cNvPr>
          <p:cNvSpPr/>
          <p:nvPr/>
        </p:nvSpPr>
        <p:spPr bwMode="white">
          <a:xfrm>
            <a:off x="2881904" y="6009983"/>
            <a:ext cx="342857" cy="26722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4A19A9B-B146-35D8-CE5F-F3E2170FA939}"/>
              </a:ext>
            </a:extLst>
          </p:cNvPr>
          <p:cNvSpPr/>
          <p:nvPr/>
        </p:nvSpPr>
        <p:spPr bwMode="white">
          <a:xfrm>
            <a:off x="3443809" y="6038614"/>
            <a:ext cx="219047" cy="22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D706934-EBD2-517E-18BB-4E57D2405B53}"/>
              </a:ext>
            </a:extLst>
          </p:cNvPr>
          <p:cNvSpPr/>
          <p:nvPr/>
        </p:nvSpPr>
        <p:spPr bwMode="white">
          <a:xfrm>
            <a:off x="4262857" y="6038614"/>
            <a:ext cx="371428" cy="22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BD3EE8F-561D-9CBC-6335-307AD7CD37E7}"/>
              </a:ext>
            </a:extLst>
          </p:cNvPr>
          <p:cNvSpPr/>
          <p:nvPr/>
        </p:nvSpPr>
        <p:spPr bwMode="white">
          <a:xfrm>
            <a:off x="7910476" y="6038614"/>
            <a:ext cx="219047" cy="22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椭圆 19">
            <a:extLst>
              <a:ext uri="{FF2B5EF4-FFF2-40B4-BE49-F238E27FC236}">
                <a16:creationId xmlns:a16="http://schemas.microsoft.com/office/drawing/2014/main" id="{83731EE0-9910-14B4-349F-CE87EB08BFE1}"/>
              </a:ext>
            </a:extLst>
          </p:cNvPr>
          <p:cNvSpPr/>
          <p:nvPr/>
        </p:nvSpPr>
        <p:spPr bwMode="white">
          <a:xfrm>
            <a:off x="8358095" y="6009983"/>
            <a:ext cx="333333" cy="26722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FAD4CCD-4096-8B15-C8B8-88E9BEDC191A}"/>
              </a:ext>
            </a:extLst>
          </p:cNvPr>
          <p:cNvSpPr/>
          <p:nvPr/>
        </p:nvSpPr>
        <p:spPr bwMode="white">
          <a:xfrm>
            <a:off x="8920000" y="6029070"/>
            <a:ext cx="209523" cy="2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1F53B71-942D-7B75-FE59-F546837834C7}"/>
              </a:ext>
            </a:extLst>
          </p:cNvPr>
          <p:cNvSpPr/>
          <p:nvPr/>
        </p:nvSpPr>
        <p:spPr bwMode="white">
          <a:xfrm>
            <a:off x="9729523" y="6029070"/>
            <a:ext cx="371428" cy="2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43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A1A9F2-5CB9-165A-E530-03A4A86EE9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59008"/>
            <a:ext cx="10800000" cy="3294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872BA5-5239-8F51-8B25-03AD1666FD3C}"/>
              </a:ext>
            </a:extLst>
          </p:cNvPr>
          <p:cNvSpPr/>
          <p:nvPr/>
        </p:nvSpPr>
        <p:spPr bwMode="white">
          <a:xfrm>
            <a:off x="2148571" y="4185275"/>
            <a:ext cx="361904" cy="22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B4DFC0-F9DB-FD54-B950-F8D0ECAF2E57}"/>
              </a:ext>
            </a:extLst>
          </p:cNvPr>
          <p:cNvSpPr/>
          <p:nvPr/>
        </p:nvSpPr>
        <p:spPr bwMode="white">
          <a:xfrm>
            <a:off x="3291428" y="4185275"/>
            <a:ext cx="352380" cy="22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FFA4DE-E79E-23D0-8FA3-D5BD33BEA418}"/>
              </a:ext>
            </a:extLst>
          </p:cNvPr>
          <p:cNvSpPr/>
          <p:nvPr/>
        </p:nvSpPr>
        <p:spPr bwMode="white">
          <a:xfrm>
            <a:off x="4434285" y="4185275"/>
            <a:ext cx="361904" cy="22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A9095F-CC50-B04C-C81D-A95B71E7D755}"/>
              </a:ext>
            </a:extLst>
          </p:cNvPr>
          <p:cNvSpPr/>
          <p:nvPr/>
        </p:nvSpPr>
        <p:spPr bwMode="white">
          <a:xfrm>
            <a:off x="5586666" y="4185275"/>
            <a:ext cx="352380" cy="2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0C46F6-F577-90CE-C50B-40A15520BBF6}"/>
              </a:ext>
            </a:extLst>
          </p:cNvPr>
          <p:cNvSpPr/>
          <p:nvPr/>
        </p:nvSpPr>
        <p:spPr bwMode="white">
          <a:xfrm>
            <a:off x="6729523" y="4185275"/>
            <a:ext cx="361905" cy="22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89F700-6721-5645-76AC-9DD0C44C308B}"/>
              </a:ext>
            </a:extLst>
          </p:cNvPr>
          <p:cNvSpPr/>
          <p:nvPr/>
        </p:nvSpPr>
        <p:spPr bwMode="white">
          <a:xfrm>
            <a:off x="7872380" y="4185275"/>
            <a:ext cx="361904" cy="22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3074B2-1EA7-79BA-2AAD-D7244D450B3D}"/>
              </a:ext>
            </a:extLst>
          </p:cNvPr>
          <p:cNvSpPr/>
          <p:nvPr/>
        </p:nvSpPr>
        <p:spPr bwMode="white">
          <a:xfrm>
            <a:off x="9015238" y="4185275"/>
            <a:ext cx="361904" cy="2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A0CCAA-14E5-3419-EDD9-2C612529A14C}"/>
              </a:ext>
            </a:extLst>
          </p:cNvPr>
          <p:cNvSpPr/>
          <p:nvPr/>
        </p:nvSpPr>
        <p:spPr bwMode="white">
          <a:xfrm>
            <a:off x="10234285" y="4185275"/>
            <a:ext cx="209522" cy="22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56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446E56-454D-97DD-303C-1B81990450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2834"/>
            <a:ext cx="10800000" cy="2750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825042-AAC5-F1CC-F627-BC79DF344D91}"/>
              </a:ext>
            </a:extLst>
          </p:cNvPr>
          <p:cNvSpPr/>
          <p:nvPr/>
        </p:nvSpPr>
        <p:spPr bwMode="white">
          <a:xfrm>
            <a:off x="2377142" y="2354543"/>
            <a:ext cx="361904" cy="2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5D0EB5-370A-B1AE-A419-1D22E88FE7A3}"/>
              </a:ext>
            </a:extLst>
          </p:cNvPr>
          <p:cNvSpPr/>
          <p:nvPr/>
        </p:nvSpPr>
        <p:spPr bwMode="white">
          <a:xfrm>
            <a:off x="5110476" y="2354543"/>
            <a:ext cx="371428" cy="2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BF17DB-0023-D8E4-8158-AE9FFA0AC750}"/>
              </a:ext>
            </a:extLst>
          </p:cNvPr>
          <p:cNvSpPr/>
          <p:nvPr/>
        </p:nvSpPr>
        <p:spPr bwMode="white">
          <a:xfrm>
            <a:off x="7681904" y="2354543"/>
            <a:ext cx="380952" cy="2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5FA3F3-6AFC-F164-22C7-D4916DA4F092}"/>
              </a:ext>
            </a:extLst>
          </p:cNvPr>
          <p:cNvSpPr/>
          <p:nvPr/>
        </p:nvSpPr>
        <p:spPr bwMode="white">
          <a:xfrm>
            <a:off x="10329523" y="2354543"/>
            <a:ext cx="209523" cy="2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3EF7F2-B4B4-7CDD-D4D2-1B5D3E634CBE}"/>
              </a:ext>
            </a:extLst>
          </p:cNvPr>
          <p:cNvSpPr/>
          <p:nvPr/>
        </p:nvSpPr>
        <p:spPr bwMode="white">
          <a:xfrm>
            <a:off x="2377142" y="3099406"/>
            <a:ext cx="361904" cy="22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D8330A-0F21-82AC-0DB9-D05D9ED30F6F}"/>
              </a:ext>
            </a:extLst>
          </p:cNvPr>
          <p:cNvSpPr/>
          <p:nvPr/>
        </p:nvSpPr>
        <p:spPr bwMode="white">
          <a:xfrm>
            <a:off x="4948571" y="3099406"/>
            <a:ext cx="371428" cy="22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815904-CF7C-6E38-3090-06DAB31C93A7}"/>
              </a:ext>
            </a:extLst>
          </p:cNvPr>
          <p:cNvSpPr/>
          <p:nvPr/>
        </p:nvSpPr>
        <p:spPr bwMode="white">
          <a:xfrm>
            <a:off x="7681904" y="3099406"/>
            <a:ext cx="361904" cy="22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1E14F5-1AA3-DA06-F468-E0285C709891}"/>
              </a:ext>
            </a:extLst>
          </p:cNvPr>
          <p:cNvSpPr/>
          <p:nvPr/>
        </p:nvSpPr>
        <p:spPr bwMode="white">
          <a:xfrm>
            <a:off x="10262857" y="3099406"/>
            <a:ext cx="371428" cy="22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008E98-2335-F67C-0295-E2120E8CA8BC}"/>
              </a:ext>
            </a:extLst>
          </p:cNvPr>
          <p:cNvSpPr/>
          <p:nvPr/>
        </p:nvSpPr>
        <p:spPr bwMode="white">
          <a:xfrm>
            <a:off x="2377142" y="3834719"/>
            <a:ext cx="371428" cy="2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5F6F6C4-0838-756C-654C-221F76CC4279}"/>
              </a:ext>
            </a:extLst>
          </p:cNvPr>
          <p:cNvSpPr/>
          <p:nvPr/>
        </p:nvSpPr>
        <p:spPr bwMode="white">
          <a:xfrm>
            <a:off x="4948571" y="3844268"/>
            <a:ext cx="371428" cy="22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85537F9-FA37-9065-0BC7-62897A750BD0}"/>
              </a:ext>
            </a:extLst>
          </p:cNvPr>
          <p:cNvSpPr/>
          <p:nvPr/>
        </p:nvSpPr>
        <p:spPr bwMode="white">
          <a:xfrm>
            <a:off x="7853333" y="3834719"/>
            <a:ext cx="371428" cy="2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B0BA5AC-7F1F-D22A-8F15-D16EAE6F4619}"/>
              </a:ext>
            </a:extLst>
          </p:cNvPr>
          <p:cNvSpPr/>
          <p:nvPr/>
        </p:nvSpPr>
        <p:spPr bwMode="white">
          <a:xfrm>
            <a:off x="10253333" y="3844268"/>
            <a:ext cx="371428" cy="22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7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2024-08-19T14:06:47Z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