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3C726E-70D4-C28B-EDCE-CEB7B71708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3" b="30186"/>
          <a:stretch/>
        </p:blipFill>
        <p:spPr>
          <a:xfrm>
            <a:off x="3503712" y="3140968"/>
            <a:ext cx="5159976" cy="728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8D30B8-6C31-4BBC-10BF-DE597F4E92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91119"/>
            <a:ext cx="10800000" cy="2873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501004"/>
            <a:ext cx="720080" cy="74306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2522" y="3501004"/>
            <a:ext cx="720080" cy="7430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0794" y="3501005"/>
            <a:ext cx="720080" cy="74306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3740" y="3501006"/>
            <a:ext cx="720080" cy="74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17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8AF9C7-F81B-0375-868B-CB1398888D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31213"/>
            <a:ext cx="10800000" cy="3337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3052257"/>
            <a:ext cx="1993655" cy="15121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4367" y="2924944"/>
            <a:ext cx="2160240" cy="17127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9776" y="2963548"/>
            <a:ext cx="2203471" cy="16895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3513" y="2924944"/>
            <a:ext cx="2280899" cy="1728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50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14F0C-4C9B-B4CD-757F-C5F1705BFC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52012"/>
            <a:ext cx="10800000" cy="2629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CF74E4-74BD-BF77-1BD9-17602968A6E6}"/>
              </a:ext>
            </a:extLst>
          </p:cNvPr>
          <p:cNvSpPr/>
          <p:nvPr/>
        </p:nvSpPr>
        <p:spPr bwMode="white">
          <a:xfrm>
            <a:off x="2815238" y="2866487"/>
            <a:ext cx="761904" cy="45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7FDF51-4062-3426-05BB-56470A2FE680}"/>
              </a:ext>
            </a:extLst>
          </p:cNvPr>
          <p:cNvSpPr/>
          <p:nvPr/>
        </p:nvSpPr>
        <p:spPr bwMode="white">
          <a:xfrm>
            <a:off x="4624761" y="2895064"/>
            <a:ext cx="1419047" cy="35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E86F1A-B62D-723B-428C-2CD5A26E736A}"/>
              </a:ext>
            </a:extLst>
          </p:cNvPr>
          <p:cNvSpPr/>
          <p:nvPr/>
        </p:nvSpPr>
        <p:spPr bwMode="white">
          <a:xfrm>
            <a:off x="9912424" y="2895064"/>
            <a:ext cx="769480" cy="36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7820DB-22CB-30A5-6E46-C904FB49FC25}"/>
              </a:ext>
            </a:extLst>
          </p:cNvPr>
          <p:cNvSpPr/>
          <p:nvPr/>
        </p:nvSpPr>
        <p:spPr bwMode="white">
          <a:xfrm>
            <a:off x="1777142" y="3438034"/>
            <a:ext cx="771428" cy="46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67CD87-7798-F5BF-4C3E-BFC89E7DBDD8}"/>
              </a:ext>
            </a:extLst>
          </p:cNvPr>
          <p:cNvSpPr/>
          <p:nvPr/>
        </p:nvSpPr>
        <p:spPr bwMode="white">
          <a:xfrm>
            <a:off x="4329523" y="3390405"/>
            <a:ext cx="923809" cy="36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321A3F-A5B3-653D-AC65-517183C146CB}"/>
              </a:ext>
            </a:extLst>
          </p:cNvPr>
          <p:cNvSpPr/>
          <p:nvPr/>
        </p:nvSpPr>
        <p:spPr bwMode="white">
          <a:xfrm>
            <a:off x="6643809" y="3390405"/>
            <a:ext cx="1885714" cy="37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55DD42-0F90-40F5-B18D-9E6C2C1024B7}"/>
              </a:ext>
            </a:extLst>
          </p:cNvPr>
          <p:cNvSpPr/>
          <p:nvPr/>
        </p:nvSpPr>
        <p:spPr bwMode="white">
          <a:xfrm>
            <a:off x="9139047" y="3399931"/>
            <a:ext cx="1923809" cy="36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83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4EC6B-7E5D-8984-98CC-5B82331093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98018"/>
            <a:ext cx="10800000" cy="384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6C14A6-FF4C-A0CA-07AE-ECDF9AACA594}"/>
              </a:ext>
            </a:extLst>
          </p:cNvPr>
          <p:cNvSpPr/>
          <p:nvPr/>
        </p:nvSpPr>
        <p:spPr bwMode="white">
          <a:xfrm>
            <a:off x="8558095" y="2127944"/>
            <a:ext cx="209523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D0C8FA-4878-1188-E33B-4AE65EF55547}"/>
              </a:ext>
            </a:extLst>
          </p:cNvPr>
          <p:cNvSpPr/>
          <p:nvPr/>
        </p:nvSpPr>
        <p:spPr bwMode="white">
          <a:xfrm>
            <a:off x="8567619" y="3005288"/>
            <a:ext cx="219047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8CC0AF-3C46-A714-ADC7-B59F12F9B5A6}"/>
              </a:ext>
            </a:extLst>
          </p:cNvPr>
          <p:cNvSpPr/>
          <p:nvPr/>
        </p:nvSpPr>
        <p:spPr bwMode="white">
          <a:xfrm>
            <a:off x="8558095" y="3777733"/>
            <a:ext cx="209523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AD4527-0B42-3D4F-243E-B7EE1142FBD7}"/>
              </a:ext>
            </a:extLst>
          </p:cNvPr>
          <p:cNvSpPr/>
          <p:nvPr/>
        </p:nvSpPr>
        <p:spPr bwMode="white">
          <a:xfrm>
            <a:off x="8558095" y="4416668"/>
            <a:ext cx="209523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12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B6F6F8-76ED-0DC9-AA55-BD666F3CF3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512"/>
            <a:ext cx="10800000" cy="2028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椭圆 3">
            <a:extLst>
              <a:ext uri="{FF2B5EF4-FFF2-40B4-BE49-F238E27FC236}">
                <a16:creationId xmlns:a16="http://schemas.microsoft.com/office/drawing/2014/main" id="{676F998F-F32C-791F-4F82-1B77DA3BC918}"/>
              </a:ext>
            </a:extLst>
          </p:cNvPr>
          <p:cNvSpPr/>
          <p:nvPr/>
        </p:nvSpPr>
        <p:spPr bwMode="white">
          <a:xfrm>
            <a:off x="7535018" y="2776959"/>
            <a:ext cx="1053982" cy="607490"/>
          </a:xfrm>
          <a:custGeom>
            <a:avLst/>
            <a:gdLst>
              <a:gd name="connsiteX0" fmla="*/ 0 w 1080120"/>
              <a:gd name="connsiteY0" fmla="*/ 324036 h 648072"/>
              <a:gd name="connsiteX1" fmla="*/ 540060 w 1080120"/>
              <a:gd name="connsiteY1" fmla="*/ 0 h 648072"/>
              <a:gd name="connsiteX2" fmla="*/ 1080120 w 1080120"/>
              <a:gd name="connsiteY2" fmla="*/ 324036 h 648072"/>
              <a:gd name="connsiteX3" fmla="*/ 540060 w 1080120"/>
              <a:gd name="connsiteY3" fmla="*/ 648072 h 648072"/>
              <a:gd name="connsiteX4" fmla="*/ 0 w 1080120"/>
              <a:gd name="connsiteY4" fmla="*/ 324036 h 648072"/>
              <a:gd name="connsiteX0" fmla="*/ 111 w 1080231"/>
              <a:gd name="connsiteY0" fmla="*/ 324036 h 607129"/>
              <a:gd name="connsiteX1" fmla="*/ 540171 w 1080231"/>
              <a:gd name="connsiteY1" fmla="*/ 0 h 607129"/>
              <a:gd name="connsiteX2" fmla="*/ 1080231 w 1080231"/>
              <a:gd name="connsiteY2" fmla="*/ 324036 h 607129"/>
              <a:gd name="connsiteX3" fmla="*/ 506051 w 1080231"/>
              <a:gd name="connsiteY3" fmla="*/ 607129 h 607129"/>
              <a:gd name="connsiteX4" fmla="*/ 111 w 1080231"/>
              <a:gd name="connsiteY4" fmla="*/ 324036 h 607129"/>
              <a:gd name="connsiteX0" fmla="*/ 72 w 1052897"/>
              <a:gd name="connsiteY0" fmla="*/ 324053 h 607186"/>
              <a:gd name="connsiteX1" fmla="*/ 540132 w 1052897"/>
              <a:gd name="connsiteY1" fmla="*/ 17 h 607186"/>
              <a:gd name="connsiteX2" fmla="*/ 1052897 w 1052897"/>
              <a:gd name="connsiteY2" fmla="*/ 337701 h 607186"/>
              <a:gd name="connsiteX3" fmla="*/ 506012 w 1052897"/>
              <a:gd name="connsiteY3" fmla="*/ 607146 h 607186"/>
              <a:gd name="connsiteX4" fmla="*/ 72 w 1052897"/>
              <a:gd name="connsiteY4" fmla="*/ 324053 h 607186"/>
              <a:gd name="connsiteX0" fmla="*/ 20197 w 1073022"/>
              <a:gd name="connsiteY0" fmla="*/ 324052 h 613304"/>
              <a:gd name="connsiteX1" fmla="*/ 560257 w 1073022"/>
              <a:gd name="connsiteY1" fmla="*/ 16 h 613304"/>
              <a:gd name="connsiteX2" fmla="*/ 1073022 w 1073022"/>
              <a:gd name="connsiteY2" fmla="*/ 337700 h 613304"/>
              <a:gd name="connsiteX3" fmla="*/ 526137 w 1073022"/>
              <a:gd name="connsiteY3" fmla="*/ 607145 h 613304"/>
              <a:gd name="connsiteX4" fmla="*/ 154080 w 1073022"/>
              <a:gd name="connsiteY4" fmla="*/ 510146 h 613304"/>
              <a:gd name="connsiteX5" fmla="*/ 20197 w 1073022"/>
              <a:gd name="connsiteY5" fmla="*/ 324052 h 613304"/>
              <a:gd name="connsiteX0" fmla="*/ 1141 w 1053966"/>
              <a:gd name="connsiteY0" fmla="*/ 335091 h 624343"/>
              <a:gd name="connsiteX1" fmla="*/ 196439 w 1053966"/>
              <a:gd name="connsiteY1" fmla="*/ 104928 h 624343"/>
              <a:gd name="connsiteX2" fmla="*/ 541201 w 1053966"/>
              <a:gd name="connsiteY2" fmla="*/ 11055 h 624343"/>
              <a:gd name="connsiteX3" fmla="*/ 1053966 w 1053966"/>
              <a:gd name="connsiteY3" fmla="*/ 348739 h 624343"/>
              <a:gd name="connsiteX4" fmla="*/ 507081 w 1053966"/>
              <a:gd name="connsiteY4" fmla="*/ 618184 h 624343"/>
              <a:gd name="connsiteX5" fmla="*/ 135024 w 1053966"/>
              <a:gd name="connsiteY5" fmla="*/ 521185 h 624343"/>
              <a:gd name="connsiteX6" fmla="*/ 1141 w 1053966"/>
              <a:gd name="connsiteY6" fmla="*/ 335091 h 624343"/>
              <a:gd name="connsiteX0" fmla="*/ 1141 w 1061924"/>
              <a:gd name="connsiteY0" fmla="*/ 324397 h 613649"/>
              <a:gd name="connsiteX1" fmla="*/ 196439 w 1061924"/>
              <a:gd name="connsiteY1" fmla="*/ 94234 h 613649"/>
              <a:gd name="connsiteX2" fmla="*/ 541201 w 1061924"/>
              <a:gd name="connsiteY2" fmla="*/ 361 h 613649"/>
              <a:gd name="connsiteX3" fmla="*/ 824236 w 1061924"/>
              <a:gd name="connsiteY3" fmla="*/ 73763 h 613649"/>
              <a:gd name="connsiteX4" fmla="*/ 1053966 w 1061924"/>
              <a:gd name="connsiteY4" fmla="*/ 338045 h 613649"/>
              <a:gd name="connsiteX5" fmla="*/ 507081 w 1061924"/>
              <a:gd name="connsiteY5" fmla="*/ 607490 h 613649"/>
              <a:gd name="connsiteX6" fmla="*/ 135024 w 1061924"/>
              <a:gd name="connsiteY6" fmla="*/ 510491 h 613649"/>
              <a:gd name="connsiteX7" fmla="*/ 1141 w 1061924"/>
              <a:gd name="connsiteY7" fmla="*/ 324397 h 613649"/>
              <a:gd name="connsiteX0" fmla="*/ 1141 w 1053982"/>
              <a:gd name="connsiteY0" fmla="*/ 324397 h 607490"/>
              <a:gd name="connsiteX1" fmla="*/ 196439 w 1053982"/>
              <a:gd name="connsiteY1" fmla="*/ 94234 h 607490"/>
              <a:gd name="connsiteX2" fmla="*/ 541201 w 1053982"/>
              <a:gd name="connsiteY2" fmla="*/ 361 h 607490"/>
              <a:gd name="connsiteX3" fmla="*/ 824236 w 1053982"/>
              <a:gd name="connsiteY3" fmla="*/ 73763 h 607490"/>
              <a:gd name="connsiteX4" fmla="*/ 1053966 w 1053982"/>
              <a:gd name="connsiteY4" fmla="*/ 338045 h 607490"/>
              <a:gd name="connsiteX5" fmla="*/ 906122 w 1053982"/>
              <a:gd name="connsiteY5" fmla="*/ 510491 h 607490"/>
              <a:gd name="connsiteX6" fmla="*/ 507081 w 1053982"/>
              <a:gd name="connsiteY6" fmla="*/ 607490 h 607490"/>
              <a:gd name="connsiteX7" fmla="*/ 135024 w 1053982"/>
              <a:gd name="connsiteY7" fmla="*/ 510491 h 607490"/>
              <a:gd name="connsiteX8" fmla="*/ 1141 w 1053982"/>
              <a:gd name="connsiteY8" fmla="*/ 324397 h 607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3982" h="607490">
                <a:moveTo>
                  <a:pt x="1141" y="324397"/>
                </a:moveTo>
                <a:cubicBezTo>
                  <a:pt x="11377" y="255021"/>
                  <a:pt x="106429" y="148240"/>
                  <a:pt x="196439" y="94234"/>
                </a:cubicBezTo>
                <a:cubicBezTo>
                  <a:pt x="286449" y="40228"/>
                  <a:pt x="436568" y="3773"/>
                  <a:pt x="541201" y="361"/>
                </a:cubicBezTo>
                <a:cubicBezTo>
                  <a:pt x="645834" y="-3051"/>
                  <a:pt x="738775" y="17482"/>
                  <a:pt x="824236" y="73763"/>
                </a:cubicBezTo>
                <a:cubicBezTo>
                  <a:pt x="909697" y="130044"/>
                  <a:pt x="1052829" y="269806"/>
                  <a:pt x="1053966" y="338045"/>
                </a:cubicBezTo>
                <a:cubicBezTo>
                  <a:pt x="1055103" y="406284"/>
                  <a:pt x="997270" y="465584"/>
                  <a:pt x="906122" y="510491"/>
                </a:cubicBezTo>
                <a:cubicBezTo>
                  <a:pt x="814975" y="555399"/>
                  <a:pt x="635597" y="607490"/>
                  <a:pt x="507081" y="607490"/>
                </a:cubicBezTo>
                <a:cubicBezTo>
                  <a:pt x="378565" y="607490"/>
                  <a:pt x="219347" y="557673"/>
                  <a:pt x="135024" y="510491"/>
                </a:cubicBezTo>
                <a:cubicBezTo>
                  <a:pt x="50701" y="463309"/>
                  <a:pt x="-9095" y="393773"/>
                  <a:pt x="1141" y="324397"/>
                </a:cubicBez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3">
            <a:extLst>
              <a:ext uri="{FF2B5EF4-FFF2-40B4-BE49-F238E27FC236}">
                <a16:creationId xmlns:a16="http://schemas.microsoft.com/office/drawing/2014/main" id="{676F998F-F32C-791F-4F82-1B77DA3BC918}"/>
              </a:ext>
            </a:extLst>
          </p:cNvPr>
          <p:cNvSpPr/>
          <p:nvPr/>
        </p:nvSpPr>
        <p:spPr bwMode="white">
          <a:xfrm>
            <a:off x="9191019" y="2749514"/>
            <a:ext cx="1181878" cy="635430"/>
          </a:xfrm>
          <a:custGeom>
            <a:avLst/>
            <a:gdLst>
              <a:gd name="connsiteX0" fmla="*/ 0 w 1080120"/>
              <a:gd name="connsiteY0" fmla="*/ 324036 h 648072"/>
              <a:gd name="connsiteX1" fmla="*/ 540060 w 1080120"/>
              <a:gd name="connsiteY1" fmla="*/ 0 h 648072"/>
              <a:gd name="connsiteX2" fmla="*/ 1080120 w 1080120"/>
              <a:gd name="connsiteY2" fmla="*/ 324036 h 648072"/>
              <a:gd name="connsiteX3" fmla="*/ 540060 w 1080120"/>
              <a:gd name="connsiteY3" fmla="*/ 648072 h 648072"/>
              <a:gd name="connsiteX4" fmla="*/ 0 w 1080120"/>
              <a:gd name="connsiteY4" fmla="*/ 324036 h 648072"/>
              <a:gd name="connsiteX0" fmla="*/ 111 w 1080231"/>
              <a:gd name="connsiteY0" fmla="*/ 324036 h 607129"/>
              <a:gd name="connsiteX1" fmla="*/ 540171 w 1080231"/>
              <a:gd name="connsiteY1" fmla="*/ 0 h 607129"/>
              <a:gd name="connsiteX2" fmla="*/ 1080231 w 1080231"/>
              <a:gd name="connsiteY2" fmla="*/ 324036 h 607129"/>
              <a:gd name="connsiteX3" fmla="*/ 506051 w 1080231"/>
              <a:gd name="connsiteY3" fmla="*/ 607129 h 607129"/>
              <a:gd name="connsiteX4" fmla="*/ 111 w 1080231"/>
              <a:gd name="connsiteY4" fmla="*/ 324036 h 607129"/>
              <a:gd name="connsiteX0" fmla="*/ 72 w 1052897"/>
              <a:gd name="connsiteY0" fmla="*/ 324053 h 607186"/>
              <a:gd name="connsiteX1" fmla="*/ 540132 w 1052897"/>
              <a:gd name="connsiteY1" fmla="*/ 17 h 607186"/>
              <a:gd name="connsiteX2" fmla="*/ 1052897 w 1052897"/>
              <a:gd name="connsiteY2" fmla="*/ 337701 h 607186"/>
              <a:gd name="connsiteX3" fmla="*/ 506012 w 1052897"/>
              <a:gd name="connsiteY3" fmla="*/ 607146 h 607186"/>
              <a:gd name="connsiteX4" fmla="*/ 72 w 1052897"/>
              <a:gd name="connsiteY4" fmla="*/ 324053 h 607186"/>
              <a:gd name="connsiteX0" fmla="*/ 20197 w 1073022"/>
              <a:gd name="connsiteY0" fmla="*/ 324052 h 613304"/>
              <a:gd name="connsiteX1" fmla="*/ 560257 w 1073022"/>
              <a:gd name="connsiteY1" fmla="*/ 16 h 613304"/>
              <a:gd name="connsiteX2" fmla="*/ 1073022 w 1073022"/>
              <a:gd name="connsiteY2" fmla="*/ 337700 h 613304"/>
              <a:gd name="connsiteX3" fmla="*/ 526137 w 1073022"/>
              <a:gd name="connsiteY3" fmla="*/ 607145 h 613304"/>
              <a:gd name="connsiteX4" fmla="*/ 154080 w 1073022"/>
              <a:gd name="connsiteY4" fmla="*/ 510146 h 613304"/>
              <a:gd name="connsiteX5" fmla="*/ 20197 w 1073022"/>
              <a:gd name="connsiteY5" fmla="*/ 324052 h 613304"/>
              <a:gd name="connsiteX0" fmla="*/ 1141 w 1053966"/>
              <a:gd name="connsiteY0" fmla="*/ 335091 h 624343"/>
              <a:gd name="connsiteX1" fmla="*/ 196439 w 1053966"/>
              <a:gd name="connsiteY1" fmla="*/ 104928 h 624343"/>
              <a:gd name="connsiteX2" fmla="*/ 541201 w 1053966"/>
              <a:gd name="connsiteY2" fmla="*/ 11055 h 624343"/>
              <a:gd name="connsiteX3" fmla="*/ 1053966 w 1053966"/>
              <a:gd name="connsiteY3" fmla="*/ 348739 h 624343"/>
              <a:gd name="connsiteX4" fmla="*/ 507081 w 1053966"/>
              <a:gd name="connsiteY4" fmla="*/ 618184 h 624343"/>
              <a:gd name="connsiteX5" fmla="*/ 135024 w 1053966"/>
              <a:gd name="connsiteY5" fmla="*/ 521185 h 624343"/>
              <a:gd name="connsiteX6" fmla="*/ 1141 w 1053966"/>
              <a:gd name="connsiteY6" fmla="*/ 335091 h 624343"/>
              <a:gd name="connsiteX0" fmla="*/ 1141 w 1061924"/>
              <a:gd name="connsiteY0" fmla="*/ 324397 h 613649"/>
              <a:gd name="connsiteX1" fmla="*/ 196439 w 1061924"/>
              <a:gd name="connsiteY1" fmla="*/ 94234 h 613649"/>
              <a:gd name="connsiteX2" fmla="*/ 541201 w 1061924"/>
              <a:gd name="connsiteY2" fmla="*/ 361 h 613649"/>
              <a:gd name="connsiteX3" fmla="*/ 824236 w 1061924"/>
              <a:gd name="connsiteY3" fmla="*/ 73763 h 613649"/>
              <a:gd name="connsiteX4" fmla="*/ 1053966 w 1061924"/>
              <a:gd name="connsiteY4" fmla="*/ 338045 h 613649"/>
              <a:gd name="connsiteX5" fmla="*/ 507081 w 1061924"/>
              <a:gd name="connsiteY5" fmla="*/ 607490 h 613649"/>
              <a:gd name="connsiteX6" fmla="*/ 135024 w 1061924"/>
              <a:gd name="connsiteY6" fmla="*/ 510491 h 613649"/>
              <a:gd name="connsiteX7" fmla="*/ 1141 w 1061924"/>
              <a:gd name="connsiteY7" fmla="*/ 324397 h 613649"/>
              <a:gd name="connsiteX0" fmla="*/ 1141 w 1053982"/>
              <a:gd name="connsiteY0" fmla="*/ 324397 h 607490"/>
              <a:gd name="connsiteX1" fmla="*/ 196439 w 1053982"/>
              <a:gd name="connsiteY1" fmla="*/ 94234 h 607490"/>
              <a:gd name="connsiteX2" fmla="*/ 541201 w 1053982"/>
              <a:gd name="connsiteY2" fmla="*/ 361 h 607490"/>
              <a:gd name="connsiteX3" fmla="*/ 824236 w 1053982"/>
              <a:gd name="connsiteY3" fmla="*/ 73763 h 607490"/>
              <a:gd name="connsiteX4" fmla="*/ 1053966 w 1053982"/>
              <a:gd name="connsiteY4" fmla="*/ 338045 h 607490"/>
              <a:gd name="connsiteX5" fmla="*/ 906122 w 1053982"/>
              <a:gd name="connsiteY5" fmla="*/ 510491 h 607490"/>
              <a:gd name="connsiteX6" fmla="*/ 507081 w 1053982"/>
              <a:gd name="connsiteY6" fmla="*/ 607490 h 607490"/>
              <a:gd name="connsiteX7" fmla="*/ 135024 w 1053982"/>
              <a:gd name="connsiteY7" fmla="*/ 510491 h 607490"/>
              <a:gd name="connsiteX8" fmla="*/ 1141 w 1053982"/>
              <a:gd name="connsiteY8" fmla="*/ 324397 h 607490"/>
              <a:gd name="connsiteX0" fmla="*/ 1141 w 1071179"/>
              <a:gd name="connsiteY0" fmla="*/ 324397 h 607490"/>
              <a:gd name="connsiteX1" fmla="*/ 196439 w 1071179"/>
              <a:gd name="connsiteY1" fmla="*/ 94234 h 607490"/>
              <a:gd name="connsiteX2" fmla="*/ 541201 w 1071179"/>
              <a:gd name="connsiteY2" fmla="*/ 361 h 607490"/>
              <a:gd name="connsiteX3" fmla="*/ 824236 w 1071179"/>
              <a:gd name="connsiteY3" fmla="*/ 73763 h 607490"/>
              <a:gd name="connsiteX4" fmla="*/ 1053966 w 1071179"/>
              <a:gd name="connsiteY4" fmla="*/ 338045 h 607490"/>
              <a:gd name="connsiteX5" fmla="*/ 1018488 w 1071179"/>
              <a:gd name="connsiteY5" fmla="*/ 510491 h 607490"/>
              <a:gd name="connsiteX6" fmla="*/ 507081 w 1071179"/>
              <a:gd name="connsiteY6" fmla="*/ 607490 h 607490"/>
              <a:gd name="connsiteX7" fmla="*/ 135024 w 1071179"/>
              <a:gd name="connsiteY7" fmla="*/ 510491 h 607490"/>
              <a:gd name="connsiteX8" fmla="*/ 1141 w 1071179"/>
              <a:gd name="connsiteY8" fmla="*/ 324397 h 607490"/>
              <a:gd name="connsiteX0" fmla="*/ 1141 w 1071179"/>
              <a:gd name="connsiteY0" fmla="*/ 324803 h 607896"/>
              <a:gd name="connsiteX1" fmla="*/ 196439 w 1071179"/>
              <a:gd name="connsiteY1" fmla="*/ 94640 h 607896"/>
              <a:gd name="connsiteX2" fmla="*/ 541201 w 1071179"/>
              <a:gd name="connsiteY2" fmla="*/ 767 h 607896"/>
              <a:gd name="connsiteX3" fmla="*/ 855449 w 1071179"/>
              <a:gd name="connsiteY3" fmla="*/ 67345 h 607896"/>
              <a:gd name="connsiteX4" fmla="*/ 1053966 w 1071179"/>
              <a:gd name="connsiteY4" fmla="*/ 338451 h 607896"/>
              <a:gd name="connsiteX5" fmla="*/ 1018488 w 1071179"/>
              <a:gd name="connsiteY5" fmla="*/ 510897 h 607896"/>
              <a:gd name="connsiteX6" fmla="*/ 507081 w 1071179"/>
              <a:gd name="connsiteY6" fmla="*/ 607896 h 607896"/>
              <a:gd name="connsiteX7" fmla="*/ 135024 w 1071179"/>
              <a:gd name="connsiteY7" fmla="*/ 510897 h 607896"/>
              <a:gd name="connsiteX8" fmla="*/ 1141 w 1071179"/>
              <a:gd name="connsiteY8" fmla="*/ 324803 h 607896"/>
              <a:gd name="connsiteX0" fmla="*/ 2353 w 1072391"/>
              <a:gd name="connsiteY0" fmla="*/ 324803 h 608391"/>
              <a:gd name="connsiteX1" fmla="*/ 197651 w 1072391"/>
              <a:gd name="connsiteY1" fmla="*/ 94640 h 608391"/>
              <a:gd name="connsiteX2" fmla="*/ 542413 w 1072391"/>
              <a:gd name="connsiteY2" fmla="*/ 767 h 608391"/>
              <a:gd name="connsiteX3" fmla="*/ 856661 w 1072391"/>
              <a:gd name="connsiteY3" fmla="*/ 67345 h 608391"/>
              <a:gd name="connsiteX4" fmla="*/ 1055178 w 1072391"/>
              <a:gd name="connsiteY4" fmla="*/ 338451 h 608391"/>
              <a:gd name="connsiteX5" fmla="*/ 1019700 w 1072391"/>
              <a:gd name="connsiteY5" fmla="*/ 510897 h 608391"/>
              <a:gd name="connsiteX6" fmla="*/ 508293 w 1072391"/>
              <a:gd name="connsiteY6" fmla="*/ 607896 h 608391"/>
              <a:gd name="connsiteX7" fmla="*/ 117508 w 1072391"/>
              <a:gd name="connsiteY7" fmla="*/ 538193 h 608391"/>
              <a:gd name="connsiteX8" fmla="*/ 2353 w 1072391"/>
              <a:gd name="connsiteY8" fmla="*/ 324803 h 608391"/>
              <a:gd name="connsiteX0" fmla="*/ 2353 w 1081777"/>
              <a:gd name="connsiteY0" fmla="*/ 324803 h 608391"/>
              <a:gd name="connsiteX1" fmla="*/ 197651 w 1081777"/>
              <a:gd name="connsiteY1" fmla="*/ 94640 h 608391"/>
              <a:gd name="connsiteX2" fmla="*/ 542413 w 1081777"/>
              <a:gd name="connsiteY2" fmla="*/ 767 h 608391"/>
              <a:gd name="connsiteX3" fmla="*/ 856661 w 1081777"/>
              <a:gd name="connsiteY3" fmla="*/ 67345 h 608391"/>
              <a:gd name="connsiteX4" fmla="*/ 1073906 w 1081777"/>
              <a:gd name="connsiteY4" fmla="*/ 311155 h 608391"/>
              <a:gd name="connsiteX5" fmla="*/ 1019700 w 1081777"/>
              <a:gd name="connsiteY5" fmla="*/ 510897 h 608391"/>
              <a:gd name="connsiteX6" fmla="*/ 508293 w 1081777"/>
              <a:gd name="connsiteY6" fmla="*/ 607896 h 608391"/>
              <a:gd name="connsiteX7" fmla="*/ 117508 w 1081777"/>
              <a:gd name="connsiteY7" fmla="*/ 538193 h 608391"/>
              <a:gd name="connsiteX8" fmla="*/ 2353 w 1081777"/>
              <a:gd name="connsiteY8" fmla="*/ 324803 h 608391"/>
              <a:gd name="connsiteX0" fmla="*/ 2353 w 1081777"/>
              <a:gd name="connsiteY0" fmla="*/ 351667 h 635255"/>
              <a:gd name="connsiteX1" fmla="*/ 197651 w 1081777"/>
              <a:gd name="connsiteY1" fmla="*/ 121504 h 635255"/>
              <a:gd name="connsiteX2" fmla="*/ 542413 w 1081777"/>
              <a:gd name="connsiteY2" fmla="*/ 336 h 635255"/>
              <a:gd name="connsiteX3" fmla="*/ 856661 w 1081777"/>
              <a:gd name="connsiteY3" fmla="*/ 94209 h 635255"/>
              <a:gd name="connsiteX4" fmla="*/ 1073906 w 1081777"/>
              <a:gd name="connsiteY4" fmla="*/ 338019 h 635255"/>
              <a:gd name="connsiteX5" fmla="*/ 1019700 w 1081777"/>
              <a:gd name="connsiteY5" fmla="*/ 537761 h 635255"/>
              <a:gd name="connsiteX6" fmla="*/ 508293 w 1081777"/>
              <a:gd name="connsiteY6" fmla="*/ 634760 h 635255"/>
              <a:gd name="connsiteX7" fmla="*/ 117508 w 1081777"/>
              <a:gd name="connsiteY7" fmla="*/ 565057 h 635255"/>
              <a:gd name="connsiteX8" fmla="*/ 2353 w 1081777"/>
              <a:gd name="connsiteY8" fmla="*/ 351667 h 635255"/>
              <a:gd name="connsiteX0" fmla="*/ 2353 w 1092112"/>
              <a:gd name="connsiteY0" fmla="*/ 352098 h 635686"/>
              <a:gd name="connsiteX1" fmla="*/ 197651 w 1092112"/>
              <a:gd name="connsiteY1" fmla="*/ 121935 h 635686"/>
              <a:gd name="connsiteX2" fmla="*/ 542413 w 1092112"/>
              <a:gd name="connsiteY2" fmla="*/ 767 h 635686"/>
              <a:gd name="connsiteX3" fmla="*/ 866424 w 1092112"/>
              <a:gd name="connsiteY3" fmla="*/ 83966 h 635686"/>
              <a:gd name="connsiteX4" fmla="*/ 1073906 w 1092112"/>
              <a:gd name="connsiteY4" fmla="*/ 338450 h 635686"/>
              <a:gd name="connsiteX5" fmla="*/ 1019700 w 1092112"/>
              <a:gd name="connsiteY5" fmla="*/ 538192 h 635686"/>
              <a:gd name="connsiteX6" fmla="*/ 508293 w 1092112"/>
              <a:gd name="connsiteY6" fmla="*/ 635191 h 635686"/>
              <a:gd name="connsiteX7" fmla="*/ 117508 w 1092112"/>
              <a:gd name="connsiteY7" fmla="*/ 565488 h 635686"/>
              <a:gd name="connsiteX8" fmla="*/ 2353 w 1092112"/>
              <a:gd name="connsiteY8" fmla="*/ 352098 h 635686"/>
              <a:gd name="connsiteX0" fmla="*/ 2353 w 1081198"/>
              <a:gd name="connsiteY0" fmla="*/ 351842 h 635430"/>
              <a:gd name="connsiteX1" fmla="*/ 197651 w 1081198"/>
              <a:gd name="connsiteY1" fmla="*/ 121679 h 635430"/>
              <a:gd name="connsiteX2" fmla="*/ 542413 w 1081198"/>
              <a:gd name="connsiteY2" fmla="*/ 511 h 635430"/>
              <a:gd name="connsiteX3" fmla="*/ 866424 w 1081198"/>
              <a:gd name="connsiteY3" fmla="*/ 83710 h 635430"/>
              <a:gd name="connsiteX4" fmla="*/ 1021334 w 1081198"/>
              <a:gd name="connsiteY4" fmla="*/ 214281 h 635430"/>
              <a:gd name="connsiteX5" fmla="*/ 1073906 w 1081198"/>
              <a:gd name="connsiteY5" fmla="*/ 338194 h 635430"/>
              <a:gd name="connsiteX6" fmla="*/ 1019700 w 1081198"/>
              <a:gd name="connsiteY6" fmla="*/ 537936 h 635430"/>
              <a:gd name="connsiteX7" fmla="*/ 508293 w 1081198"/>
              <a:gd name="connsiteY7" fmla="*/ 634935 h 635430"/>
              <a:gd name="connsiteX8" fmla="*/ 117508 w 1081198"/>
              <a:gd name="connsiteY8" fmla="*/ 565232 h 635430"/>
              <a:gd name="connsiteX9" fmla="*/ 2353 w 1081198"/>
              <a:gd name="connsiteY9" fmla="*/ 351842 h 635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1198" h="635430">
                <a:moveTo>
                  <a:pt x="2353" y="351842"/>
                </a:moveTo>
                <a:cubicBezTo>
                  <a:pt x="15710" y="277917"/>
                  <a:pt x="107641" y="175685"/>
                  <a:pt x="197651" y="121679"/>
                </a:cubicBezTo>
                <a:cubicBezTo>
                  <a:pt x="287661" y="67673"/>
                  <a:pt x="430951" y="6839"/>
                  <a:pt x="542413" y="511"/>
                </a:cubicBezTo>
                <a:cubicBezTo>
                  <a:pt x="653875" y="-5817"/>
                  <a:pt x="786604" y="48082"/>
                  <a:pt x="866424" y="83710"/>
                </a:cubicBezTo>
                <a:cubicBezTo>
                  <a:pt x="946244" y="119338"/>
                  <a:pt x="986754" y="171867"/>
                  <a:pt x="1021334" y="214281"/>
                </a:cubicBezTo>
                <a:cubicBezTo>
                  <a:pt x="1055914" y="256695"/>
                  <a:pt x="1074178" y="284252"/>
                  <a:pt x="1073906" y="338194"/>
                </a:cubicBezTo>
                <a:cubicBezTo>
                  <a:pt x="1073634" y="392136"/>
                  <a:pt x="1110848" y="493029"/>
                  <a:pt x="1019700" y="537936"/>
                </a:cubicBezTo>
                <a:cubicBezTo>
                  <a:pt x="928553" y="582844"/>
                  <a:pt x="658658" y="630386"/>
                  <a:pt x="508293" y="634935"/>
                </a:cubicBezTo>
                <a:cubicBezTo>
                  <a:pt x="357928" y="639484"/>
                  <a:pt x="201831" y="612414"/>
                  <a:pt x="117508" y="565232"/>
                </a:cubicBezTo>
                <a:cubicBezTo>
                  <a:pt x="33185" y="518050"/>
                  <a:pt x="-11004" y="425768"/>
                  <a:pt x="2353" y="351842"/>
                </a:cubicBez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69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64</cp:revision>
  <dcterms:created xsi:type="dcterms:W3CDTF">2015-09-16T06:44:00Z</dcterms:created>
  <dcterms:modified xsi:type="dcterms:W3CDTF">2024-08-19T06:59:33Z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