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9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DEAFE9-5F2E-97AC-973E-03E3880D61E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57"/>
          <a:stretch/>
        </p:blipFill>
        <p:spPr>
          <a:xfrm>
            <a:off x="3863752" y="2996952"/>
            <a:ext cx="4367888" cy="856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0F42EA-B585-69FD-CE47-56B65D38AC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53992"/>
            <a:ext cx="10800000" cy="2983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20C8E9-98F1-9CE2-7A1B-115E60824ABE}"/>
              </a:ext>
            </a:extLst>
          </p:cNvPr>
          <p:cNvSpPr/>
          <p:nvPr/>
        </p:nvSpPr>
        <p:spPr bwMode="white">
          <a:xfrm>
            <a:off x="1624761" y="3846206"/>
            <a:ext cx="2180952" cy="314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2A8ABB-A275-D7FA-19AA-067386D4B288}"/>
              </a:ext>
            </a:extLst>
          </p:cNvPr>
          <p:cNvSpPr/>
          <p:nvPr/>
        </p:nvSpPr>
        <p:spPr bwMode="white">
          <a:xfrm>
            <a:off x="6320000" y="3855737"/>
            <a:ext cx="800000" cy="295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151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34A7C1-3DA2-7468-1266-7578FFC65A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61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C903EB-FA51-F5CB-8A2E-68A371C7488B}"/>
              </a:ext>
            </a:extLst>
          </p:cNvPr>
          <p:cNvSpPr/>
          <p:nvPr/>
        </p:nvSpPr>
        <p:spPr bwMode="white">
          <a:xfrm>
            <a:off x="5167619" y="1838434"/>
            <a:ext cx="228571" cy="23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EB3CF3-FD35-B331-44C4-1B5E970D6AFF}"/>
              </a:ext>
            </a:extLst>
          </p:cNvPr>
          <p:cNvSpPr/>
          <p:nvPr/>
        </p:nvSpPr>
        <p:spPr bwMode="white">
          <a:xfrm>
            <a:off x="6339047" y="1838434"/>
            <a:ext cx="219047" cy="2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1EF785-4BED-0D6D-E743-47D626B6E76E}"/>
              </a:ext>
            </a:extLst>
          </p:cNvPr>
          <p:cNvSpPr/>
          <p:nvPr/>
        </p:nvSpPr>
        <p:spPr bwMode="white">
          <a:xfrm>
            <a:off x="7281904" y="1828902"/>
            <a:ext cx="228572" cy="2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065CAC-4700-9732-3E46-81A3D736B23E}"/>
              </a:ext>
            </a:extLst>
          </p:cNvPr>
          <p:cNvSpPr/>
          <p:nvPr/>
        </p:nvSpPr>
        <p:spPr bwMode="white">
          <a:xfrm>
            <a:off x="8234285" y="1838434"/>
            <a:ext cx="219047" cy="2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715A7D-0DD6-0FA4-92A8-8A7C944AB583}"/>
              </a:ext>
            </a:extLst>
          </p:cNvPr>
          <p:cNvSpPr/>
          <p:nvPr/>
        </p:nvSpPr>
        <p:spPr bwMode="white">
          <a:xfrm>
            <a:off x="9405714" y="1838434"/>
            <a:ext cx="228572" cy="23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322050D-2125-D45F-9D21-3EC5159D1A7D}"/>
              </a:ext>
            </a:extLst>
          </p:cNvPr>
          <p:cNvSpPr/>
          <p:nvPr/>
        </p:nvSpPr>
        <p:spPr bwMode="white">
          <a:xfrm>
            <a:off x="10348571" y="1828902"/>
            <a:ext cx="219047" cy="25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9074096-4626-84AD-C307-D043089CA0BD}"/>
              </a:ext>
            </a:extLst>
          </p:cNvPr>
          <p:cNvSpPr/>
          <p:nvPr/>
        </p:nvSpPr>
        <p:spPr bwMode="white">
          <a:xfrm>
            <a:off x="5167619" y="2734481"/>
            <a:ext cx="219047" cy="25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9F35176-2E4F-D0E0-7B13-456D119B5A71}"/>
              </a:ext>
            </a:extLst>
          </p:cNvPr>
          <p:cNvSpPr/>
          <p:nvPr/>
        </p:nvSpPr>
        <p:spPr bwMode="white">
          <a:xfrm>
            <a:off x="6339047" y="2744014"/>
            <a:ext cx="228571" cy="2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B063704-1BD8-75EF-1972-2E5D7F0107CE}"/>
              </a:ext>
            </a:extLst>
          </p:cNvPr>
          <p:cNvSpPr/>
          <p:nvPr/>
        </p:nvSpPr>
        <p:spPr bwMode="white">
          <a:xfrm>
            <a:off x="7281904" y="2744014"/>
            <a:ext cx="228572" cy="2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26EAF4B-0813-98CB-85C7-AD48647EF0BA}"/>
              </a:ext>
            </a:extLst>
          </p:cNvPr>
          <p:cNvSpPr/>
          <p:nvPr/>
        </p:nvSpPr>
        <p:spPr bwMode="white">
          <a:xfrm>
            <a:off x="8234285" y="2734481"/>
            <a:ext cx="219047" cy="25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0494061-99BE-1968-503D-FB19A673247F}"/>
              </a:ext>
            </a:extLst>
          </p:cNvPr>
          <p:cNvSpPr/>
          <p:nvPr/>
        </p:nvSpPr>
        <p:spPr bwMode="white">
          <a:xfrm>
            <a:off x="9405714" y="2744014"/>
            <a:ext cx="219047" cy="2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5F33FAF-E18A-837A-E4FE-BB9721DFA5DD}"/>
              </a:ext>
            </a:extLst>
          </p:cNvPr>
          <p:cNvSpPr/>
          <p:nvPr/>
        </p:nvSpPr>
        <p:spPr bwMode="white">
          <a:xfrm>
            <a:off x="10348571" y="2744014"/>
            <a:ext cx="228571" cy="2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9205932-EE23-F7AB-7422-CEE81FEA6BC5}"/>
              </a:ext>
            </a:extLst>
          </p:cNvPr>
          <p:cNvSpPr/>
          <p:nvPr/>
        </p:nvSpPr>
        <p:spPr bwMode="white">
          <a:xfrm>
            <a:off x="1786666" y="5622803"/>
            <a:ext cx="228571" cy="25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0908D51-D7D3-6DC7-220C-4784E2B4A63A}"/>
              </a:ext>
            </a:extLst>
          </p:cNvPr>
          <p:cNvSpPr/>
          <p:nvPr/>
        </p:nvSpPr>
        <p:spPr bwMode="white">
          <a:xfrm>
            <a:off x="2958095" y="5622803"/>
            <a:ext cx="228571" cy="2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DCF7911-26E7-C8C8-FD3A-8E9C81D02BF7}"/>
              </a:ext>
            </a:extLst>
          </p:cNvPr>
          <p:cNvSpPr/>
          <p:nvPr/>
        </p:nvSpPr>
        <p:spPr bwMode="white">
          <a:xfrm>
            <a:off x="3900952" y="5632335"/>
            <a:ext cx="238095" cy="23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05371ED-6161-96AD-ECB7-12E8C0AFF3BF}"/>
              </a:ext>
            </a:extLst>
          </p:cNvPr>
          <p:cNvSpPr/>
          <p:nvPr/>
        </p:nvSpPr>
        <p:spPr bwMode="white">
          <a:xfrm>
            <a:off x="6729523" y="5632335"/>
            <a:ext cx="219047" cy="2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82A7EB7-961D-D30E-518D-59A3390A4669}"/>
              </a:ext>
            </a:extLst>
          </p:cNvPr>
          <p:cNvSpPr/>
          <p:nvPr/>
        </p:nvSpPr>
        <p:spPr bwMode="white">
          <a:xfrm>
            <a:off x="7891428" y="5632335"/>
            <a:ext cx="228571" cy="2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CC90799-F719-84B1-4937-CE2E54E7AB3C}"/>
              </a:ext>
            </a:extLst>
          </p:cNvPr>
          <p:cNvSpPr/>
          <p:nvPr/>
        </p:nvSpPr>
        <p:spPr bwMode="white">
          <a:xfrm>
            <a:off x="8843809" y="5622803"/>
            <a:ext cx="228571" cy="25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椭圆 21">
            <a:extLst>
              <a:ext uri="{FF2B5EF4-FFF2-40B4-BE49-F238E27FC236}">
                <a16:creationId xmlns:a16="http://schemas.microsoft.com/office/drawing/2014/main" id="{9EC903EB-FA51-F5CB-8A2E-68A371C7488B}"/>
              </a:ext>
            </a:extLst>
          </p:cNvPr>
          <p:cNvSpPr/>
          <p:nvPr/>
        </p:nvSpPr>
        <p:spPr bwMode="white">
          <a:xfrm>
            <a:off x="5706099" y="1772816"/>
            <a:ext cx="317893" cy="31346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EC903EB-FA51-F5CB-8A2E-68A371C7488B}"/>
              </a:ext>
            </a:extLst>
          </p:cNvPr>
          <p:cNvSpPr/>
          <p:nvPr/>
        </p:nvSpPr>
        <p:spPr bwMode="white">
          <a:xfrm>
            <a:off x="8768388" y="1818749"/>
            <a:ext cx="303992" cy="257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EC903EB-FA51-F5CB-8A2E-68A371C7488B}"/>
              </a:ext>
            </a:extLst>
          </p:cNvPr>
          <p:cNvSpPr/>
          <p:nvPr/>
        </p:nvSpPr>
        <p:spPr bwMode="white">
          <a:xfrm>
            <a:off x="5706099" y="2762737"/>
            <a:ext cx="303992" cy="162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EC903EB-FA51-F5CB-8A2E-68A371C7488B}"/>
              </a:ext>
            </a:extLst>
          </p:cNvPr>
          <p:cNvSpPr/>
          <p:nvPr/>
        </p:nvSpPr>
        <p:spPr bwMode="white">
          <a:xfrm>
            <a:off x="8768388" y="2764070"/>
            <a:ext cx="303992" cy="162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09205932-EE23-F7AB-7422-CEE81FEA6BC5}"/>
              </a:ext>
            </a:extLst>
          </p:cNvPr>
          <p:cNvSpPr/>
          <p:nvPr/>
        </p:nvSpPr>
        <p:spPr bwMode="white">
          <a:xfrm>
            <a:off x="2345644" y="5642507"/>
            <a:ext cx="293972" cy="162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09205932-EE23-F7AB-7422-CEE81FEA6BC5}"/>
              </a:ext>
            </a:extLst>
          </p:cNvPr>
          <p:cNvSpPr/>
          <p:nvPr/>
        </p:nvSpPr>
        <p:spPr bwMode="white">
          <a:xfrm>
            <a:off x="7281904" y="5665345"/>
            <a:ext cx="293972" cy="162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72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11D991-F602-9E90-02D8-F478E0D9E6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53032"/>
            <a:ext cx="10800000" cy="2624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6A0502-4CD6-FC73-D372-2F160A61C19C}"/>
              </a:ext>
            </a:extLst>
          </p:cNvPr>
          <p:cNvSpPr/>
          <p:nvPr/>
        </p:nvSpPr>
        <p:spPr bwMode="white">
          <a:xfrm>
            <a:off x="1615238" y="3609516"/>
            <a:ext cx="238095" cy="24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3D6454-FB46-3385-D72B-39DF0F4B7B16}"/>
              </a:ext>
            </a:extLst>
          </p:cNvPr>
          <p:cNvSpPr/>
          <p:nvPr/>
        </p:nvSpPr>
        <p:spPr bwMode="white">
          <a:xfrm>
            <a:off x="2796190" y="3609516"/>
            <a:ext cx="219047" cy="24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DAFFC0-A82C-F8FC-48FD-F5A22B171920}"/>
              </a:ext>
            </a:extLst>
          </p:cNvPr>
          <p:cNvSpPr/>
          <p:nvPr/>
        </p:nvSpPr>
        <p:spPr bwMode="white">
          <a:xfrm>
            <a:off x="3739047" y="3609516"/>
            <a:ext cx="228571" cy="24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D09023-6CDD-3A4F-6ACA-CF54023AA29A}"/>
              </a:ext>
            </a:extLst>
          </p:cNvPr>
          <p:cNvSpPr/>
          <p:nvPr/>
        </p:nvSpPr>
        <p:spPr bwMode="white">
          <a:xfrm>
            <a:off x="6481904" y="3609516"/>
            <a:ext cx="400000" cy="25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F811D3-4ACD-90C4-FC5D-6B30C4967D92}"/>
              </a:ext>
            </a:extLst>
          </p:cNvPr>
          <p:cNvSpPr/>
          <p:nvPr/>
        </p:nvSpPr>
        <p:spPr bwMode="white">
          <a:xfrm>
            <a:off x="7091428" y="3704936"/>
            <a:ext cx="342858" cy="3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47FD11-16AC-D022-828E-65453486DE16}"/>
              </a:ext>
            </a:extLst>
          </p:cNvPr>
          <p:cNvSpPr/>
          <p:nvPr/>
        </p:nvSpPr>
        <p:spPr bwMode="white">
          <a:xfrm>
            <a:off x="7729523" y="3609516"/>
            <a:ext cx="228571" cy="25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8174893-C143-3979-6BB4-AE0DBDFA2936}"/>
              </a:ext>
            </a:extLst>
          </p:cNvPr>
          <p:cNvSpPr/>
          <p:nvPr/>
        </p:nvSpPr>
        <p:spPr bwMode="white">
          <a:xfrm>
            <a:off x="8672380" y="3609516"/>
            <a:ext cx="228571" cy="25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>
            <a:extLst>
              <a:ext uri="{FF2B5EF4-FFF2-40B4-BE49-F238E27FC236}">
                <a16:creationId xmlns:a16="http://schemas.microsoft.com/office/drawing/2014/main" id="{F86A0502-4CD6-FC73-D372-2F160A61C19C}"/>
              </a:ext>
            </a:extLst>
          </p:cNvPr>
          <p:cNvSpPr/>
          <p:nvPr/>
        </p:nvSpPr>
        <p:spPr bwMode="white">
          <a:xfrm>
            <a:off x="2148570" y="3573016"/>
            <a:ext cx="352383" cy="294133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89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A800B6-22BA-B815-ED0F-18691848D7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68174"/>
            <a:ext cx="10800000" cy="2996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E577DB-3ED6-BDF6-31B9-B7F9E9A113B6}"/>
              </a:ext>
            </a:extLst>
          </p:cNvPr>
          <p:cNvSpPr/>
          <p:nvPr/>
        </p:nvSpPr>
        <p:spPr bwMode="white">
          <a:xfrm>
            <a:off x="5072380" y="3391579"/>
            <a:ext cx="228571" cy="257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EDFB5E-B217-A637-23AF-456B3D781523}"/>
              </a:ext>
            </a:extLst>
          </p:cNvPr>
          <p:cNvSpPr/>
          <p:nvPr/>
        </p:nvSpPr>
        <p:spPr bwMode="white">
          <a:xfrm>
            <a:off x="6139047" y="3391579"/>
            <a:ext cx="228571" cy="248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884869-8E92-3A83-B10A-E54DF7077883}"/>
              </a:ext>
            </a:extLst>
          </p:cNvPr>
          <p:cNvSpPr/>
          <p:nvPr/>
        </p:nvSpPr>
        <p:spPr bwMode="white">
          <a:xfrm>
            <a:off x="7091428" y="3391579"/>
            <a:ext cx="228572" cy="257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>
            <a:extLst>
              <a:ext uri="{FF2B5EF4-FFF2-40B4-BE49-F238E27FC236}">
                <a16:creationId xmlns:a16="http://schemas.microsoft.com/office/drawing/2014/main" id="{D8E577DB-3ED6-BDF6-31B9-B7F9E9A113B6}"/>
              </a:ext>
            </a:extLst>
          </p:cNvPr>
          <p:cNvSpPr/>
          <p:nvPr/>
        </p:nvSpPr>
        <p:spPr bwMode="white">
          <a:xfrm>
            <a:off x="5539979" y="3356992"/>
            <a:ext cx="360040" cy="28274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30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012E90-94E3-562F-4272-E16C46AAB5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92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F29BB4-81B9-CE6B-79C0-A31990A2DA3B}"/>
              </a:ext>
            </a:extLst>
          </p:cNvPr>
          <p:cNvSpPr/>
          <p:nvPr/>
        </p:nvSpPr>
        <p:spPr bwMode="white">
          <a:xfrm>
            <a:off x="2967619" y="4105455"/>
            <a:ext cx="228571" cy="257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22C759-21B7-E8B3-F0DD-7D2203AE9B01}"/>
              </a:ext>
            </a:extLst>
          </p:cNvPr>
          <p:cNvSpPr/>
          <p:nvPr/>
        </p:nvSpPr>
        <p:spPr bwMode="white">
          <a:xfrm>
            <a:off x="3729523" y="4457972"/>
            <a:ext cx="228571" cy="257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653156-A335-42C3-C651-1D6214B1A777}"/>
              </a:ext>
            </a:extLst>
          </p:cNvPr>
          <p:cNvSpPr/>
          <p:nvPr/>
        </p:nvSpPr>
        <p:spPr bwMode="white">
          <a:xfrm>
            <a:off x="4615238" y="4457972"/>
            <a:ext cx="228571" cy="257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50E26F-645E-28D4-9F92-3C1948D0ED56}"/>
              </a:ext>
            </a:extLst>
          </p:cNvPr>
          <p:cNvSpPr/>
          <p:nvPr/>
        </p:nvSpPr>
        <p:spPr bwMode="white">
          <a:xfrm>
            <a:off x="5491428" y="4467500"/>
            <a:ext cx="238095" cy="24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04E74F2-821E-6114-4518-9B8D2329BAF8}"/>
              </a:ext>
            </a:extLst>
          </p:cNvPr>
          <p:cNvSpPr/>
          <p:nvPr/>
        </p:nvSpPr>
        <p:spPr bwMode="white">
          <a:xfrm>
            <a:off x="6186666" y="4467500"/>
            <a:ext cx="228571" cy="24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330FD2C-F6E5-1026-A08B-5E50979F2FCF}"/>
              </a:ext>
            </a:extLst>
          </p:cNvPr>
          <p:cNvSpPr/>
          <p:nvPr/>
        </p:nvSpPr>
        <p:spPr bwMode="white">
          <a:xfrm>
            <a:off x="7072380" y="4457972"/>
            <a:ext cx="228571" cy="257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FB7EE8A-CA49-7998-B9BA-D9B413172CEB}"/>
              </a:ext>
            </a:extLst>
          </p:cNvPr>
          <p:cNvSpPr/>
          <p:nvPr/>
        </p:nvSpPr>
        <p:spPr bwMode="white">
          <a:xfrm>
            <a:off x="7958095" y="4457972"/>
            <a:ext cx="228571" cy="257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0B263CD-1926-AD2F-96EF-F18934E464FD}"/>
              </a:ext>
            </a:extLst>
          </p:cNvPr>
          <p:cNvSpPr/>
          <p:nvPr/>
        </p:nvSpPr>
        <p:spPr bwMode="white">
          <a:xfrm>
            <a:off x="8653333" y="4457972"/>
            <a:ext cx="228571" cy="257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542A646-C732-669E-A49C-34840211ACBE}"/>
              </a:ext>
            </a:extLst>
          </p:cNvPr>
          <p:cNvSpPr/>
          <p:nvPr/>
        </p:nvSpPr>
        <p:spPr bwMode="white">
          <a:xfrm>
            <a:off x="9539047" y="4457972"/>
            <a:ext cx="228572" cy="257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DC08DFC-4C11-CF9B-F794-40CA276AD04C}"/>
              </a:ext>
            </a:extLst>
          </p:cNvPr>
          <p:cNvSpPr/>
          <p:nvPr/>
        </p:nvSpPr>
        <p:spPr bwMode="white">
          <a:xfrm>
            <a:off x="10415238" y="4457972"/>
            <a:ext cx="228571" cy="257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12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A6760F-0831-1813-1460-2ED1F38D3E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13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496869-1716-4E9E-E3AA-D761DAE2BBAA}"/>
              </a:ext>
            </a:extLst>
          </p:cNvPr>
          <p:cNvSpPr/>
          <p:nvPr/>
        </p:nvSpPr>
        <p:spPr bwMode="white">
          <a:xfrm>
            <a:off x="1805714" y="4192567"/>
            <a:ext cx="228571" cy="24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6171C5-6DB2-165E-A993-E2B866040076}"/>
              </a:ext>
            </a:extLst>
          </p:cNvPr>
          <p:cNvSpPr/>
          <p:nvPr/>
        </p:nvSpPr>
        <p:spPr bwMode="white">
          <a:xfrm>
            <a:off x="2977142" y="4192567"/>
            <a:ext cx="228571" cy="24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1B5FA4-2726-1A81-D718-B5FA4034EAC6}"/>
              </a:ext>
            </a:extLst>
          </p:cNvPr>
          <p:cNvSpPr/>
          <p:nvPr/>
        </p:nvSpPr>
        <p:spPr bwMode="white">
          <a:xfrm>
            <a:off x="3920000" y="4192567"/>
            <a:ext cx="238095" cy="24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878B13B-EEDC-6F23-1FCC-4FD1EE77678F}"/>
              </a:ext>
            </a:extLst>
          </p:cNvPr>
          <p:cNvSpPr/>
          <p:nvPr/>
        </p:nvSpPr>
        <p:spPr bwMode="white">
          <a:xfrm>
            <a:off x="1805714" y="5793835"/>
            <a:ext cx="228571" cy="24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>
            <a:extLst>
              <a:ext uri="{FF2B5EF4-FFF2-40B4-BE49-F238E27FC236}">
                <a16:creationId xmlns:a16="http://schemas.microsoft.com/office/drawing/2014/main" id="{800772C9-7F25-D161-05A6-1CFAB2C658F6}"/>
              </a:ext>
            </a:extLst>
          </p:cNvPr>
          <p:cNvSpPr/>
          <p:nvPr/>
        </p:nvSpPr>
        <p:spPr bwMode="white">
          <a:xfrm>
            <a:off x="2329523" y="5765241"/>
            <a:ext cx="352380" cy="28594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2E2F12F-2531-A75D-FBF3-4A41BA76EA3A}"/>
              </a:ext>
            </a:extLst>
          </p:cNvPr>
          <p:cNvSpPr/>
          <p:nvPr/>
        </p:nvSpPr>
        <p:spPr bwMode="white">
          <a:xfrm>
            <a:off x="2977142" y="5793835"/>
            <a:ext cx="228571" cy="24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7DC7388-C432-0729-6C68-FCA0173E5AFA}"/>
              </a:ext>
            </a:extLst>
          </p:cNvPr>
          <p:cNvSpPr/>
          <p:nvPr/>
        </p:nvSpPr>
        <p:spPr bwMode="white">
          <a:xfrm>
            <a:off x="3920000" y="5793835"/>
            <a:ext cx="228571" cy="24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1496869-1716-4E9E-E3AA-D761DAE2BBAA}"/>
              </a:ext>
            </a:extLst>
          </p:cNvPr>
          <p:cNvSpPr/>
          <p:nvPr/>
        </p:nvSpPr>
        <p:spPr bwMode="white">
          <a:xfrm>
            <a:off x="2331808" y="4192567"/>
            <a:ext cx="350095" cy="24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3488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5913AB-8C63-0604-734E-5C49D0C5B0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648" y="3080633"/>
            <a:ext cx="10800000" cy="2292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630AB8-F5F9-D55D-F1C7-D742E63D284D}"/>
              </a:ext>
            </a:extLst>
          </p:cNvPr>
          <p:cNvSpPr/>
          <p:nvPr/>
        </p:nvSpPr>
        <p:spPr bwMode="white">
          <a:xfrm>
            <a:off x="1642933" y="4064533"/>
            <a:ext cx="3085714" cy="343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EA8C5F-F19C-D08D-3AF9-DDCC087A4B56}"/>
              </a:ext>
            </a:extLst>
          </p:cNvPr>
          <p:cNvSpPr/>
          <p:nvPr/>
        </p:nvSpPr>
        <p:spPr bwMode="white">
          <a:xfrm>
            <a:off x="1623886" y="4761860"/>
            <a:ext cx="4876190" cy="563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EA6760F-0831-1813-1460-2ED1F38D3E6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20" b="57277"/>
          <a:stretch/>
        </p:blipFill>
        <p:spPr>
          <a:xfrm>
            <a:off x="720000" y="827999"/>
            <a:ext cx="7104192" cy="2312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31418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1518C4-8E6F-EEFC-A349-0E3B1356F6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69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1" y="1928590"/>
            <a:ext cx="6912769" cy="240874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F2C6D9-C5FF-3DC7-D8CC-5CEA7F4DDDD3}"/>
              </a:ext>
            </a:extLst>
          </p:cNvPr>
          <p:cNvSpPr/>
          <p:nvPr/>
        </p:nvSpPr>
        <p:spPr bwMode="white">
          <a:xfrm>
            <a:off x="3748571" y="4458154"/>
            <a:ext cx="228571" cy="24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7252B0-9FEE-785A-2C1E-5CB0B656FF53}"/>
              </a:ext>
            </a:extLst>
          </p:cNvPr>
          <p:cNvSpPr/>
          <p:nvPr/>
        </p:nvSpPr>
        <p:spPr bwMode="white">
          <a:xfrm>
            <a:off x="5653333" y="5201336"/>
            <a:ext cx="200000" cy="24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36FA5C-CEAA-2572-AD5F-E126A4A0AD23}"/>
              </a:ext>
            </a:extLst>
          </p:cNvPr>
          <p:cNvSpPr/>
          <p:nvPr/>
        </p:nvSpPr>
        <p:spPr bwMode="white">
          <a:xfrm>
            <a:off x="8453333" y="5201336"/>
            <a:ext cx="228571" cy="24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0C26C5-22ED-8114-F173-1AFDE3DC8AE5}"/>
              </a:ext>
            </a:extLst>
          </p:cNvPr>
          <p:cNvSpPr/>
          <p:nvPr/>
        </p:nvSpPr>
        <p:spPr bwMode="white">
          <a:xfrm>
            <a:off x="5748571" y="5934989"/>
            <a:ext cx="228571" cy="25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A9DA24A-8178-449F-6C36-C7E836EE4623}"/>
              </a:ext>
            </a:extLst>
          </p:cNvPr>
          <p:cNvSpPr/>
          <p:nvPr/>
        </p:nvSpPr>
        <p:spPr bwMode="white">
          <a:xfrm>
            <a:off x="8091428" y="5934989"/>
            <a:ext cx="228571" cy="25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60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5C0D7A-CD6B-0AA9-4BCE-9DA4709661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22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1431CA-FFB7-C137-2D61-CC2572FDDEDC}"/>
              </a:ext>
            </a:extLst>
          </p:cNvPr>
          <p:cNvSpPr/>
          <p:nvPr/>
        </p:nvSpPr>
        <p:spPr bwMode="white">
          <a:xfrm>
            <a:off x="2472380" y="2524908"/>
            <a:ext cx="209523" cy="23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6B8F07-AF22-436E-C6D3-48E2194BDD08}"/>
              </a:ext>
            </a:extLst>
          </p:cNvPr>
          <p:cNvSpPr/>
          <p:nvPr/>
        </p:nvSpPr>
        <p:spPr bwMode="white">
          <a:xfrm>
            <a:off x="4348571" y="2524908"/>
            <a:ext cx="219047" cy="24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16FADF-7E18-AE72-AC7B-EB0D50A774D5}"/>
              </a:ext>
            </a:extLst>
          </p:cNvPr>
          <p:cNvSpPr/>
          <p:nvPr/>
        </p:nvSpPr>
        <p:spPr bwMode="white">
          <a:xfrm>
            <a:off x="6243809" y="2524908"/>
            <a:ext cx="228571" cy="24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F359EE-F406-EE82-1A52-67382A7A4849}"/>
              </a:ext>
            </a:extLst>
          </p:cNvPr>
          <p:cNvSpPr/>
          <p:nvPr/>
        </p:nvSpPr>
        <p:spPr bwMode="white">
          <a:xfrm>
            <a:off x="7472380" y="2524908"/>
            <a:ext cx="209523" cy="24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7EB725-DE27-5664-5D92-20475F11447D}"/>
              </a:ext>
            </a:extLst>
          </p:cNvPr>
          <p:cNvSpPr/>
          <p:nvPr/>
        </p:nvSpPr>
        <p:spPr bwMode="white">
          <a:xfrm>
            <a:off x="10024761" y="2524908"/>
            <a:ext cx="219047" cy="24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C282BE1-3321-6C38-9525-832E5F607C32}"/>
              </a:ext>
            </a:extLst>
          </p:cNvPr>
          <p:cNvSpPr/>
          <p:nvPr/>
        </p:nvSpPr>
        <p:spPr bwMode="white">
          <a:xfrm>
            <a:off x="2129523" y="3487761"/>
            <a:ext cx="219047" cy="23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24184E4-3522-A23B-2E91-2011E1B226CD}"/>
              </a:ext>
            </a:extLst>
          </p:cNvPr>
          <p:cNvSpPr/>
          <p:nvPr/>
        </p:nvSpPr>
        <p:spPr bwMode="white">
          <a:xfrm>
            <a:off x="3939047" y="3478228"/>
            <a:ext cx="390476" cy="24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16058AF-8094-B74E-E446-0ADD95C332F5}"/>
              </a:ext>
            </a:extLst>
          </p:cNvPr>
          <p:cNvSpPr/>
          <p:nvPr/>
        </p:nvSpPr>
        <p:spPr bwMode="white">
          <a:xfrm>
            <a:off x="5910476" y="3487761"/>
            <a:ext cx="219047" cy="23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940AD91-62E3-0988-F773-3DA237139209}"/>
              </a:ext>
            </a:extLst>
          </p:cNvPr>
          <p:cNvSpPr/>
          <p:nvPr/>
        </p:nvSpPr>
        <p:spPr bwMode="white">
          <a:xfrm>
            <a:off x="7796190" y="3487761"/>
            <a:ext cx="219047" cy="23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825B342-8BF1-163F-6364-264B6B295EB3}"/>
              </a:ext>
            </a:extLst>
          </p:cNvPr>
          <p:cNvSpPr/>
          <p:nvPr/>
        </p:nvSpPr>
        <p:spPr bwMode="white">
          <a:xfrm>
            <a:off x="9681904" y="3478228"/>
            <a:ext cx="219047" cy="24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827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98F332-6993-9B49-6AC0-B2DAD5D397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53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545C73-632E-2E8F-78C2-0A656DB1AC9D}"/>
              </a:ext>
            </a:extLst>
          </p:cNvPr>
          <p:cNvSpPr/>
          <p:nvPr/>
        </p:nvSpPr>
        <p:spPr bwMode="white">
          <a:xfrm>
            <a:off x="1958874" y="1694897"/>
            <a:ext cx="367294" cy="271113"/>
          </a:xfrm>
          <a:custGeom>
            <a:avLst/>
            <a:gdLst>
              <a:gd name="connsiteX0" fmla="*/ 0 w 390476"/>
              <a:gd name="connsiteY0" fmla="*/ 0 h 276264"/>
              <a:gd name="connsiteX1" fmla="*/ 390476 w 390476"/>
              <a:gd name="connsiteY1" fmla="*/ 0 h 276264"/>
              <a:gd name="connsiteX2" fmla="*/ 390476 w 390476"/>
              <a:gd name="connsiteY2" fmla="*/ 276264 h 276264"/>
              <a:gd name="connsiteX3" fmla="*/ 0 w 390476"/>
              <a:gd name="connsiteY3" fmla="*/ 276264 h 276264"/>
              <a:gd name="connsiteX4" fmla="*/ 0 w 390476"/>
              <a:gd name="connsiteY4" fmla="*/ 0 h 276264"/>
              <a:gd name="connsiteX0" fmla="*/ 43789 w 390476"/>
              <a:gd name="connsiteY0" fmla="*/ 7727 h 276264"/>
              <a:gd name="connsiteX1" fmla="*/ 390476 w 390476"/>
              <a:gd name="connsiteY1" fmla="*/ 0 h 276264"/>
              <a:gd name="connsiteX2" fmla="*/ 390476 w 390476"/>
              <a:gd name="connsiteY2" fmla="*/ 276264 h 276264"/>
              <a:gd name="connsiteX3" fmla="*/ 0 w 390476"/>
              <a:gd name="connsiteY3" fmla="*/ 276264 h 276264"/>
              <a:gd name="connsiteX4" fmla="*/ 43789 w 390476"/>
              <a:gd name="connsiteY4" fmla="*/ 7727 h 276264"/>
              <a:gd name="connsiteX0" fmla="*/ 33486 w 380173"/>
              <a:gd name="connsiteY0" fmla="*/ 7727 h 276264"/>
              <a:gd name="connsiteX1" fmla="*/ 380173 w 380173"/>
              <a:gd name="connsiteY1" fmla="*/ 0 h 276264"/>
              <a:gd name="connsiteX2" fmla="*/ 380173 w 380173"/>
              <a:gd name="connsiteY2" fmla="*/ 276264 h 276264"/>
              <a:gd name="connsiteX3" fmla="*/ 0 w 380173"/>
              <a:gd name="connsiteY3" fmla="*/ 271113 h 276264"/>
              <a:gd name="connsiteX4" fmla="*/ 33486 w 380173"/>
              <a:gd name="connsiteY4" fmla="*/ 7727 h 276264"/>
              <a:gd name="connsiteX0" fmla="*/ 33486 w 380173"/>
              <a:gd name="connsiteY0" fmla="*/ 7727 h 276264"/>
              <a:gd name="connsiteX1" fmla="*/ 341537 w 380173"/>
              <a:gd name="connsiteY1" fmla="*/ 0 h 276264"/>
              <a:gd name="connsiteX2" fmla="*/ 380173 w 380173"/>
              <a:gd name="connsiteY2" fmla="*/ 276264 h 276264"/>
              <a:gd name="connsiteX3" fmla="*/ 0 w 380173"/>
              <a:gd name="connsiteY3" fmla="*/ 271113 h 276264"/>
              <a:gd name="connsiteX4" fmla="*/ 33486 w 380173"/>
              <a:gd name="connsiteY4" fmla="*/ 7727 h 276264"/>
              <a:gd name="connsiteX0" fmla="*/ 33486 w 367294"/>
              <a:gd name="connsiteY0" fmla="*/ 7727 h 271113"/>
              <a:gd name="connsiteX1" fmla="*/ 341537 w 367294"/>
              <a:gd name="connsiteY1" fmla="*/ 0 h 271113"/>
              <a:gd name="connsiteX2" fmla="*/ 367294 w 367294"/>
              <a:gd name="connsiteY2" fmla="*/ 271113 h 271113"/>
              <a:gd name="connsiteX3" fmla="*/ 0 w 367294"/>
              <a:gd name="connsiteY3" fmla="*/ 271113 h 271113"/>
              <a:gd name="connsiteX4" fmla="*/ 33486 w 367294"/>
              <a:gd name="connsiteY4" fmla="*/ 7727 h 271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7294" h="271113">
                <a:moveTo>
                  <a:pt x="33486" y="7727"/>
                </a:moveTo>
                <a:lnTo>
                  <a:pt x="341537" y="0"/>
                </a:lnTo>
                <a:lnTo>
                  <a:pt x="367294" y="271113"/>
                </a:lnTo>
                <a:lnTo>
                  <a:pt x="0" y="271113"/>
                </a:lnTo>
                <a:lnTo>
                  <a:pt x="33486" y="7727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526264-6733-F92C-27C5-EA7F8765EF1C}"/>
              </a:ext>
            </a:extLst>
          </p:cNvPr>
          <p:cNvSpPr/>
          <p:nvPr/>
        </p:nvSpPr>
        <p:spPr bwMode="white">
          <a:xfrm>
            <a:off x="5087887" y="1694898"/>
            <a:ext cx="339434" cy="276264"/>
          </a:xfrm>
          <a:custGeom>
            <a:avLst/>
            <a:gdLst>
              <a:gd name="connsiteX0" fmla="*/ 0 w 360041"/>
              <a:gd name="connsiteY0" fmla="*/ 0 h 276264"/>
              <a:gd name="connsiteX1" fmla="*/ 360041 w 360041"/>
              <a:gd name="connsiteY1" fmla="*/ 0 h 276264"/>
              <a:gd name="connsiteX2" fmla="*/ 360041 w 360041"/>
              <a:gd name="connsiteY2" fmla="*/ 276264 h 276264"/>
              <a:gd name="connsiteX3" fmla="*/ 0 w 360041"/>
              <a:gd name="connsiteY3" fmla="*/ 276264 h 276264"/>
              <a:gd name="connsiteX4" fmla="*/ 0 w 360041"/>
              <a:gd name="connsiteY4" fmla="*/ 0 h 276264"/>
              <a:gd name="connsiteX0" fmla="*/ 0 w 360041"/>
              <a:gd name="connsiteY0" fmla="*/ 0 h 276264"/>
              <a:gd name="connsiteX1" fmla="*/ 318828 w 360041"/>
              <a:gd name="connsiteY1" fmla="*/ 0 h 276264"/>
              <a:gd name="connsiteX2" fmla="*/ 360041 w 360041"/>
              <a:gd name="connsiteY2" fmla="*/ 276264 h 276264"/>
              <a:gd name="connsiteX3" fmla="*/ 0 w 360041"/>
              <a:gd name="connsiteY3" fmla="*/ 276264 h 276264"/>
              <a:gd name="connsiteX4" fmla="*/ 0 w 360041"/>
              <a:gd name="connsiteY4" fmla="*/ 0 h 276264"/>
              <a:gd name="connsiteX0" fmla="*/ 0 w 339434"/>
              <a:gd name="connsiteY0" fmla="*/ 0 h 276264"/>
              <a:gd name="connsiteX1" fmla="*/ 318828 w 339434"/>
              <a:gd name="connsiteY1" fmla="*/ 0 h 276264"/>
              <a:gd name="connsiteX2" fmla="*/ 339434 w 339434"/>
              <a:gd name="connsiteY2" fmla="*/ 276264 h 276264"/>
              <a:gd name="connsiteX3" fmla="*/ 0 w 339434"/>
              <a:gd name="connsiteY3" fmla="*/ 276264 h 276264"/>
              <a:gd name="connsiteX4" fmla="*/ 0 w 339434"/>
              <a:gd name="connsiteY4" fmla="*/ 0 h 276264"/>
              <a:gd name="connsiteX0" fmla="*/ 0 w 339434"/>
              <a:gd name="connsiteY0" fmla="*/ 15455 h 276264"/>
              <a:gd name="connsiteX1" fmla="*/ 318828 w 339434"/>
              <a:gd name="connsiteY1" fmla="*/ 0 h 276264"/>
              <a:gd name="connsiteX2" fmla="*/ 339434 w 339434"/>
              <a:gd name="connsiteY2" fmla="*/ 276264 h 276264"/>
              <a:gd name="connsiteX3" fmla="*/ 0 w 339434"/>
              <a:gd name="connsiteY3" fmla="*/ 276264 h 276264"/>
              <a:gd name="connsiteX4" fmla="*/ 0 w 339434"/>
              <a:gd name="connsiteY4" fmla="*/ 15455 h 276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434" h="276264">
                <a:moveTo>
                  <a:pt x="0" y="15455"/>
                </a:moveTo>
                <a:lnTo>
                  <a:pt x="318828" y="0"/>
                </a:lnTo>
                <a:lnTo>
                  <a:pt x="339434" y="276264"/>
                </a:lnTo>
                <a:lnTo>
                  <a:pt x="0" y="276264"/>
                </a:lnTo>
                <a:lnTo>
                  <a:pt x="0" y="15455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A80775-A8AF-80F0-16DE-3AFA77505B15}"/>
              </a:ext>
            </a:extLst>
          </p:cNvPr>
          <p:cNvSpPr/>
          <p:nvPr/>
        </p:nvSpPr>
        <p:spPr bwMode="white">
          <a:xfrm>
            <a:off x="8187445" y="1689745"/>
            <a:ext cx="346524" cy="271891"/>
          </a:xfrm>
          <a:custGeom>
            <a:avLst/>
            <a:gdLst>
              <a:gd name="connsiteX0" fmla="*/ 0 w 367130"/>
              <a:gd name="connsiteY0" fmla="*/ 0 h 266739"/>
              <a:gd name="connsiteX1" fmla="*/ 367130 w 367130"/>
              <a:gd name="connsiteY1" fmla="*/ 0 h 266739"/>
              <a:gd name="connsiteX2" fmla="*/ 367130 w 367130"/>
              <a:gd name="connsiteY2" fmla="*/ 266739 h 266739"/>
              <a:gd name="connsiteX3" fmla="*/ 0 w 367130"/>
              <a:gd name="connsiteY3" fmla="*/ 266739 h 266739"/>
              <a:gd name="connsiteX4" fmla="*/ 0 w 367130"/>
              <a:gd name="connsiteY4" fmla="*/ 0 h 266739"/>
              <a:gd name="connsiteX0" fmla="*/ 30909 w 367130"/>
              <a:gd name="connsiteY0" fmla="*/ 0 h 266739"/>
              <a:gd name="connsiteX1" fmla="*/ 367130 w 367130"/>
              <a:gd name="connsiteY1" fmla="*/ 0 h 266739"/>
              <a:gd name="connsiteX2" fmla="*/ 367130 w 367130"/>
              <a:gd name="connsiteY2" fmla="*/ 266739 h 266739"/>
              <a:gd name="connsiteX3" fmla="*/ 0 w 367130"/>
              <a:gd name="connsiteY3" fmla="*/ 266739 h 266739"/>
              <a:gd name="connsiteX4" fmla="*/ 30909 w 367130"/>
              <a:gd name="connsiteY4" fmla="*/ 0 h 266739"/>
              <a:gd name="connsiteX0" fmla="*/ 30909 w 367130"/>
              <a:gd name="connsiteY0" fmla="*/ 5152 h 271891"/>
              <a:gd name="connsiteX1" fmla="*/ 333644 w 367130"/>
              <a:gd name="connsiteY1" fmla="*/ 0 h 271891"/>
              <a:gd name="connsiteX2" fmla="*/ 367130 w 367130"/>
              <a:gd name="connsiteY2" fmla="*/ 271891 h 271891"/>
              <a:gd name="connsiteX3" fmla="*/ 0 w 367130"/>
              <a:gd name="connsiteY3" fmla="*/ 271891 h 271891"/>
              <a:gd name="connsiteX4" fmla="*/ 30909 w 367130"/>
              <a:gd name="connsiteY4" fmla="*/ 5152 h 271891"/>
              <a:gd name="connsiteX0" fmla="*/ 30909 w 356827"/>
              <a:gd name="connsiteY0" fmla="*/ 5152 h 271891"/>
              <a:gd name="connsiteX1" fmla="*/ 333644 w 356827"/>
              <a:gd name="connsiteY1" fmla="*/ 0 h 271891"/>
              <a:gd name="connsiteX2" fmla="*/ 356827 w 356827"/>
              <a:gd name="connsiteY2" fmla="*/ 271891 h 271891"/>
              <a:gd name="connsiteX3" fmla="*/ 0 w 356827"/>
              <a:gd name="connsiteY3" fmla="*/ 271891 h 271891"/>
              <a:gd name="connsiteX4" fmla="*/ 30909 w 356827"/>
              <a:gd name="connsiteY4" fmla="*/ 5152 h 271891"/>
              <a:gd name="connsiteX0" fmla="*/ 20606 w 346524"/>
              <a:gd name="connsiteY0" fmla="*/ 5152 h 271891"/>
              <a:gd name="connsiteX1" fmla="*/ 323341 w 346524"/>
              <a:gd name="connsiteY1" fmla="*/ 0 h 271891"/>
              <a:gd name="connsiteX2" fmla="*/ 346524 w 346524"/>
              <a:gd name="connsiteY2" fmla="*/ 271891 h 271891"/>
              <a:gd name="connsiteX3" fmla="*/ 0 w 346524"/>
              <a:gd name="connsiteY3" fmla="*/ 271891 h 271891"/>
              <a:gd name="connsiteX4" fmla="*/ 20606 w 346524"/>
              <a:gd name="connsiteY4" fmla="*/ 5152 h 271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524" h="271891">
                <a:moveTo>
                  <a:pt x="20606" y="5152"/>
                </a:moveTo>
                <a:lnTo>
                  <a:pt x="323341" y="0"/>
                </a:lnTo>
                <a:lnTo>
                  <a:pt x="346524" y="271891"/>
                </a:lnTo>
                <a:lnTo>
                  <a:pt x="0" y="271891"/>
                </a:lnTo>
                <a:lnTo>
                  <a:pt x="20606" y="5152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1B5F08-6085-7D7F-FCD1-A24CFCBD78F0}"/>
              </a:ext>
            </a:extLst>
          </p:cNvPr>
          <p:cNvSpPr/>
          <p:nvPr/>
        </p:nvSpPr>
        <p:spPr bwMode="white">
          <a:xfrm>
            <a:off x="1964924" y="2395584"/>
            <a:ext cx="355194" cy="271002"/>
          </a:xfrm>
          <a:custGeom>
            <a:avLst/>
            <a:gdLst>
              <a:gd name="connsiteX0" fmla="*/ 0 w 380952"/>
              <a:gd name="connsiteY0" fmla="*/ 0 h 265850"/>
              <a:gd name="connsiteX1" fmla="*/ 380952 w 380952"/>
              <a:gd name="connsiteY1" fmla="*/ 0 h 265850"/>
              <a:gd name="connsiteX2" fmla="*/ 380952 w 380952"/>
              <a:gd name="connsiteY2" fmla="*/ 265850 h 265850"/>
              <a:gd name="connsiteX3" fmla="*/ 0 w 380952"/>
              <a:gd name="connsiteY3" fmla="*/ 265850 h 265850"/>
              <a:gd name="connsiteX4" fmla="*/ 0 w 380952"/>
              <a:gd name="connsiteY4" fmla="*/ 0 h 265850"/>
              <a:gd name="connsiteX0" fmla="*/ 38637 w 380952"/>
              <a:gd name="connsiteY0" fmla="*/ 0 h 271002"/>
              <a:gd name="connsiteX1" fmla="*/ 380952 w 380952"/>
              <a:gd name="connsiteY1" fmla="*/ 5152 h 271002"/>
              <a:gd name="connsiteX2" fmla="*/ 380952 w 380952"/>
              <a:gd name="connsiteY2" fmla="*/ 271002 h 271002"/>
              <a:gd name="connsiteX3" fmla="*/ 0 w 380952"/>
              <a:gd name="connsiteY3" fmla="*/ 271002 h 271002"/>
              <a:gd name="connsiteX4" fmla="*/ 38637 w 380952"/>
              <a:gd name="connsiteY4" fmla="*/ 0 h 271002"/>
              <a:gd name="connsiteX0" fmla="*/ 38637 w 380952"/>
              <a:gd name="connsiteY0" fmla="*/ 0 h 271002"/>
              <a:gd name="connsiteX1" fmla="*/ 344891 w 380952"/>
              <a:gd name="connsiteY1" fmla="*/ 5152 h 271002"/>
              <a:gd name="connsiteX2" fmla="*/ 380952 w 380952"/>
              <a:gd name="connsiteY2" fmla="*/ 271002 h 271002"/>
              <a:gd name="connsiteX3" fmla="*/ 0 w 380952"/>
              <a:gd name="connsiteY3" fmla="*/ 271002 h 271002"/>
              <a:gd name="connsiteX4" fmla="*/ 38637 w 380952"/>
              <a:gd name="connsiteY4" fmla="*/ 0 h 271002"/>
              <a:gd name="connsiteX0" fmla="*/ 38637 w 368073"/>
              <a:gd name="connsiteY0" fmla="*/ 0 h 271002"/>
              <a:gd name="connsiteX1" fmla="*/ 344891 w 368073"/>
              <a:gd name="connsiteY1" fmla="*/ 5152 h 271002"/>
              <a:gd name="connsiteX2" fmla="*/ 368073 w 368073"/>
              <a:gd name="connsiteY2" fmla="*/ 271002 h 271002"/>
              <a:gd name="connsiteX3" fmla="*/ 0 w 368073"/>
              <a:gd name="connsiteY3" fmla="*/ 271002 h 271002"/>
              <a:gd name="connsiteX4" fmla="*/ 38637 w 368073"/>
              <a:gd name="connsiteY4" fmla="*/ 0 h 271002"/>
              <a:gd name="connsiteX0" fmla="*/ 25758 w 355194"/>
              <a:gd name="connsiteY0" fmla="*/ 0 h 271002"/>
              <a:gd name="connsiteX1" fmla="*/ 332012 w 355194"/>
              <a:gd name="connsiteY1" fmla="*/ 5152 h 271002"/>
              <a:gd name="connsiteX2" fmla="*/ 355194 w 355194"/>
              <a:gd name="connsiteY2" fmla="*/ 271002 h 271002"/>
              <a:gd name="connsiteX3" fmla="*/ 0 w 355194"/>
              <a:gd name="connsiteY3" fmla="*/ 271002 h 271002"/>
              <a:gd name="connsiteX4" fmla="*/ 25758 w 355194"/>
              <a:gd name="connsiteY4" fmla="*/ 0 h 271002"/>
              <a:gd name="connsiteX0" fmla="*/ 33486 w 355194"/>
              <a:gd name="connsiteY0" fmla="*/ 0 h 271002"/>
              <a:gd name="connsiteX1" fmla="*/ 332012 w 355194"/>
              <a:gd name="connsiteY1" fmla="*/ 5152 h 271002"/>
              <a:gd name="connsiteX2" fmla="*/ 355194 w 355194"/>
              <a:gd name="connsiteY2" fmla="*/ 271002 h 271002"/>
              <a:gd name="connsiteX3" fmla="*/ 0 w 355194"/>
              <a:gd name="connsiteY3" fmla="*/ 271002 h 271002"/>
              <a:gd name="connsiteX4" fmla="*/ 33486 w 355194"/>
              <a:gd name="connsiteY4" fmla="*/ 0 h 271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194" h="271002">
                <a:moveTo>
                  <a:pt x="33486" y="0"/>
                </a:moveTo>
                <a:lnTo>
                  <a:pt x="332012" y="5152"/>
                </a:lnTo>
                <a:lnTo>
                  <a:pt x="355194" y="271002"/>
                </a:lnTo>
                <a:lnTo>
                  <a:pt x="0" y="271002"/>
                </a:lnTo>
                <a:lnTo>
                  <a:pt x="33486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D5FD89D-B5B9-E53A-514C-5499D732FFD4}"/>
              </a:ext>
            </a:extLst>
          </p:cNvPr>
          <p:cNvSpPr/>
          <p:nvPr/>
        </p:nvSpPr>
        <p:spPr bwMode="white">
          <a:xfrm>
            <a:off x="3386666" y="4371807"/>
            <a:ext cx="228571" cy="25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26BB7CD-7F78-BFF2-0097-A7A7BBC4ECC0}"/>
              </a:ext>
            </a:extLst>
          </p:cNvPr>
          <p:cNvSpPr/>
          <p:nvPr/>
        </p:nvSpPr>
        <p:spPr bwMode="white">
          <a:xfrm>
            <a:off x="4396190" y="4371807"/>
            <a:ext cx="228571" cy="2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FAF9C74-3207-FE32-1768-A9B30610F9D8}"/>
              </a:ext>
            </a:extLst>
          </p:cNvPr>
          <p:cNvSpPr/>
          <p:nvPr/>
        </p:nvSpPr>
        <p:spPr bwMode="white">
          <a:xfrm>
            <a:off x="5281904" y="4371807"/>
            <a:ext cx="228571" cy="2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4158849-83FF-3FBE-2D30-8B37AB3D648E}"/>
              </a:ext>
            </a:extLst>
          </p:cNvPr>
          <p:cNvSpPr/>
          <p:nvPr/>
        </p:nvSpPr>
        <p:spPr bwMode="white">
          <a:xfrm>
            <a:off x="6520000" y="4371807"/>
            <a:ext cx="228571" cy="2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BA4320A-4BDC-EF4B-1658-EE2D97C4C436}"/>
              </a:ext>
            </a:extLst>
          </p:cNvPr>
          <p:cNvSpPr/>
          <p:nvPr/>
        </p:nvSpPr>
        <p:spPr bwMode="white">
          <a:xfrm>
            <a:off x="7529523" y="4371807"/>
            <a:ext cx="228572" cy="2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42307A6-1590-BB77-5B99-59ACFCE7B440}"/>
              </a:ext>
            </a:extLst>
          </p:cNvPr>
          <p:cNvSpPr/>
          <p:nvPr/>
        </p:nvSpPr>
        <p:spPr bwMode="white">
          <a:xfrm>
            <a:off x="8415238" y="4371807"/>
            <a:ext cx="228572" cy="2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FB2C72B-4B84-EDD2-194F-C613CB601C62}"/>
              </a:ext>
            </a:extLst>
          </p:cNvPr>
          <p:cNvSpPr/>
          <p:nvPr/>
        </p:nvSpPr>
        <p:spPr bwMode="white">
          <a:xfrm>
            <a:off x="3386666" y="5152969"/>
            <a:ext cx="228571" cy="2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椭圆 14">
            <a:extLst>
              <a:ext uri="{FF2B5EF4-FFF2-40B4-BE49-F238E27FC236}">
                <a16:creationId xmlns:a16="http://schemas.microsoft.com/office/drawing/2014/main" id="{EC880067-F0FB-35A1-9468-9A0D31FADFDD}"/>
              </a:ext>
            </a:extLst>
          </p:cNvPr>
          <p:cNvSpPr/>
          <p:nvPr/>
        </p:nvSpPr>
        <p:spPr bwMode="white">
          <a:xfrm>
            <a:off x="3834285" y="5124390"/>
            <a:ext cx="352380" cy="285791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4E9C9E7-7467-6519-D3FD-A2949694DBF9}"/>
              </a:ext>
            </a:extLst>
          </p:cNvPr>
          <p:cNvSpPr/>
          <p:nvPr/>
        </p:nvSpPr>
        <p:spPr bwMode="white">
          <a:xfrm>
            <a:off x="4396190" y="5152969"/>
            <a:ext cx="228571" cy="2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A3C444D-3490-9577-A959-5A44B31C491E}"/>
              </a:ext>
            </a:extLst>
          </p:cNvPr>
          <p:cNvSpPr/>
          <p:nvPr/>
        </p:nvSpPr>
        <p:spPr bwMode="white">
          <a:xfrm>
            <a:off x="5281904" y="5152969"/>
            <a:ext cx="228571" cy="2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7818402-C31E-92B9-8980-1A595FE3137A}"/>
              </a:ext>
            </a:extLst>
          </p:cNvPr>
          <p:cNvSpPr/>
          <p:nvPr/>
        </p:nvSpPr>
        <p:spPr bwMode="white">
          <a:xfrm>
            <a:off x="6520000" y="5152969"/>
            <a:ext cx="228571" cy="2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D807767-2DBD-1E23-AADF-A91036DF2DEF}"/>
              </a:ext>
            </a:extLst>
          </p:cNvPr>
          <p:cNvSpPr/>
          <p:nvPr/>
        </p:nvSpPr>
        <p:spPr bwMode="white">
          <a:xfrm>
            <a:off x="7539047" y="5152969"/>
            <a:ext cx="219047" cy="2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3502D8D-CEF8-ED54-630A-DCD0D445EC0B}"/>
              </a:ext>
            </a:extLst>
          </p:cNvPr>
          <p:cNvSpPr/>
          <p:nvPr/>
        </p:nvSpPr>
        <p:spPr bwMode="white">
          <a:xfrm>
            <a:off x="8415238" y="5152969"/>
            <a:ext cx="228572" cy="2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71B5F08-6085-7D7F-FCD1-A24CFCBD78F0}"/>
              </a:ext>
            </a:extLst>
          </p:cNvPr>
          <p:cNvSpPr/>
          <p:nvPr/>
        </p:nvSpPr>
        <p:spPr bwMode="white">
          <a:xfrm>
            <a:off x="5091428" y="2447977"/>
            <a:ext cx="352381" cy="21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571B5F08-6085-7D7F-FCD1-A24CFCBD78F0}"/>
              </a:ext>
            </a:extLst>
          </p:cNvPr>
          <p:cNvSpPr/>
          <p:nvPr/>
        </p:nvSpPr>
        <p:spPr bwMode="white">
          <a:xfrm>
            <a:off x="8040216" y="2434008"/>
            <a:ext cx="288032" cy="232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椭圆 22">
            <a:extLst>
              <a:ext uri="{FF2B5EF4-FFF2-40B4-BE49-F238E27FC236}">
                <a16:creationId xmlns:a16="http://schemas.microsoft.com/office/drawing/2014/main" id="{CD5FD89D-B5B9-E53A-514C-5499D732FFD4}"/>
              </a:ext>
            </a:extLst>
          </p:cNvPr>
          <p:cNvSpPr/>
          <p:nvPr/>
        </p:nvSpPr>
        <p:spPr bwMode="white">
          <a:xfrm>
            <a:off x="3853334" y="4326740"/>
            <a:ext cx="304760" cy="326396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CD5FD89D-B5B9-E53A-514C-5499D732FFD4}"/>
              </a:ext>
            </a:extLst>
          </p:cNvPr>
          <p:cNvSpPr/>
          <p:nvPr/>
        </p:nvSpPr>
        <p:spPr bwMode="white">
          <a:xfrm>
            <a:off x="7017484" y="4371807"/>
            <a:ext cx="273943" cy="2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D5FD89D-B5B9-E53A-514C-5499D732FFD4}"/>
              </a:ext>
            </a:extLst>
          </p:cNvPr>
          <p:cNvSpPr/>
          <p:nvPr/>
        </p:nvSpPr>
        <p:spPr bwMode="white">
          <a:xfrm>
            <a:off x="7007961" y="5162495"/>
            <a:ext cx="273943" cy="2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693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26A9B5-1670-F01F-DCD0-00E26FD3A3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8648"/>
            <a:ext cx="10800000" cy="3466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88C3B4-81FD-1206-00FB-29B545D80FF8}"/>
              </a:ext>
            </a:extLst>
          </p:cNvPr>
          <p:cNvSpPr/>
          <p:nvPr/>
        </p:nvSpPr>
        <p:spPr bwMode="white">
          <a:xfrm>
            <a:off x="2672380" y="2786580"/>
            <a:ext cx="228571" cy="24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6C645D-77E3-61A0-3119-A7C0D947B631}"/>
              </a:ext>
            </a:extLst>
          </p:cNvPr>
          <p:cNvSpPr/>
          <p:nvPr/>
        </p:nvSpPr>
        <p:spPr bwMode="white">
          <a:xfrm>
            <a:off x="5215238" y="2786580"/>
            <a:ext cx="400000" cy="24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78F09D-4BA0-9268-416A-AE81F498EFD3}"/>
              </a:ext>
            </a:extLst>
          </p:cNvPr>
          <p:cNvSpPr/>
          <p:nvPr/>
        </p:nvSpPr>
        <p:spPr bwMode="white">
          <a:xfrm>
            <a:off x="7920000" y="2786580"/>
            <a:ext cx="219047" cy="24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4FF6C2-0E51-5574-CDB4-EC0FF2085671}"/>
              </a:ext>
            </a:extLst>
          </p:cNvPr>
          <p:cNvSpPr/>
          <p:nvPr/>
        </p:nvSpPr>
        <p:spPr bwMode="white">
          <a:xfrm>
            <a:off x="10624761" y="2786580"/>
            <a:ext cx="228571" cy="24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B60FC2E-C4A9-50D5-86C6-25C2EC9F76FD}"/>
              </a:ext>
            </a:extLst>
          </p:cNvPr>
          <p:cNvSpPr/>
          <p:nvPr/>
        </p:nvSpPr>
        <p:spPr bwMode="white">
          <a:xfrm>
            <a:off x="2662857" y="3493248"/>
            <a:ext cx="228571" cy="24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22298B8-E6EC-EAD1-B0B2-BAA859CFF29F}"/>
              </a:ext>
            </a:extLst>
          </p:cNvPr>
          <p:cNvSpPr/>
          <p:nvPr/>
        </p:nvSpPr>
        <p:spPr bwMode="white">
          <a:xfrm>
            <a:off x="5196190" y="3493248"/>
            <a:ext cx="228571" cy="24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CEAABD0-0FC9-900F-2D74-03B383A65FF9}"/>
              </a:ext>
            </a:extLst>
          </p:cNvPr>
          <p:cNvSpPr/>
          <p:nvPr/>
        </p:nvSpPr>
        <p:spPr bwMode="white">
          <a:xfrm>
            <a:off x="7910476" y="3493248"/>
            <a:ext cx="228571" cy="24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7CD9BE9-48E0-647A-5294-605478777532}"/>
              </a:ext>
            </a:extLst>
          </p:cNvPr>
          <p:cNvSpPr/>
          <p:nvPr/>
        </p:nvSpPr>
        <p:spPr bwMode="white">
          <a:xfrm>
            <a:off x="10453333" y="3493248"/>
            <a:ext cx="228572" cy="24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EE3EAB7-A8CE-8923-717B-C55F4C5F3D7D}"/>
              </a:ext>
            </a:extLst>
          </p:cNvPr>
          <p:cNvSpPr/>
          <p:nvPr/>
        </p:nvSpPr>
        <p:spPr bwMode="white">
          <a:xfrm>
            <a:off x="2681904" y="4199917"/>
            <a:ext cx="400000" cy="24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F58ACD6-7BF2-B050-4CFC-AC663889566D}"/>
              </a:ext>
            </a:extLst>
          </p:cNvPr>
          <p:cNvSpPr/>
          <p:nvPr/>
        </p:nvSpPr>
        <p:spPr bwMode="white">
          <a:xfrm>
            <a:off x="5386666" y="4199917"/>
            <a:ext cx="219047" cy="24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BF8CF12-968D-2532-92AC-2417F4F86D43}"/>
              </a:ext>
            </a:extLst>
          </p:cNvPr>
          <p:cNvSpPr/>
          <p:nvPr/>
        </p:nvSpPr>
        <p:spPr bwMode="white">
          <a:xfrm>
            <a:off x="7920000" y="4199917"/>
            <a:ext cx="219047" cy="24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802275E-8F36-C765-21D2-6CAEBA8C0A3E}"/>
              </a:ext>
            </a:extLst>
          </p:cNvPr>
          <p:cNvSpPr/>
          <p:nvPr/>
        </p:nvSpPr>
        <p:spPr bwMode="white">
          <a:xfrm>
            <a:off x="10462857" y="4199917"/>
            <a:ext cx="390476" cy="24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4142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80D960-688B-03BF-DAF3-AD3E110EEE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18839"/>
            <a:ext cx="10800000" cy="3190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7F2A39-355F-280B-90F2-02084B641BC3}"/>
              </a:ext>
            </a:extLst>
          </p:cNvPr>
          <p:cNvSpPr/>
          <p:nvPr/>
        </p:nvSpPr>
        <p:spPr bwMode="white">
          <a:xfrm>
            <a:off x="1862857" y="2722944"/>
            <a:ext cx="228571" cy="25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CAA8AD-C796-E215-6FE9-77C7F370097D}"/>
              </a:ext>
            </a:extLst>
          </p:cNvPr>
          <p:cNvSpPr/>
          <p:nvPr/>
        </p:nvSpPr>
        <p:spPr bwMode="white">
          <a:xfrm>
            <a:off x="5120000" y="2732496"/>
            <a:ext cx="228571" cy="238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B328C0-9DB5-BEA9-4D8E-A9303F28D3B9}"/>
              </a:ext>
            </a:extLst>
          </p:cNvPr>
          <p:cNvSpPr/>
          <p:nvPr/>
        </p:nvSpPr>
        <p:spPr bwMode="white">
          <a:xfrm>
            <a:off x="8367619" y="2722944"/>
            <a:ext cx="228571" cy="24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4E549B-7D81-920D-8C74-CF61B1C6E697}"/>
              </a:ext>
            </a:extLst>
          </p:cNvPr>
          <p:cNvSpPr/>
          <p:nvPr/>
        </p:nvSpPr>
        <p:spPr bwMode="white">
          <a:xfrm>
            <a:off x="1862857" y="3783188"/>
            <a:ext cx="228571" cy="24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79DE5C7-2966-26F3-45BD-7B62A91F7B1B}"/>
              </a:ext>
            </a:extLst>
          </p:cNvPr>
          <p:cNvSpPr/>
          <p:nvPr/>
        </p:nvSpPr>
        <p:spPr bwMode="white">
          <a:xfrm>
            <a:off x="4500952" y="3783188"/>
            <a:ext cx="390476" cy="24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83F845A-9898-0953-3542-BED7F6E82B4B}"/>
              </a:ext>
            </a:extLst>
          </p:cNvPr>
          <p:cNvSpPr/>
          <p:nvPr/>
        </p:nvSpPr>
        <p:spPr bwMode="white">
          <a:xfrm>
            <a:off x="8367619" y="3783188"/>
            <a:ext cx="228571" cy="24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794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742505"/>
            <a:ext cx="10801200" cy="5756774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639616" y="3356992"/>
            <a:ext cx="3816424" cy="720080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4007768" y="3354423"/>
            <a:ext cx="540060" cy="722649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426019" y="3354422"/>
            <a:ext cx="2550301" cy="722650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7870231" y="3354422"/>
            <a:ext cx="540060" cy="722649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5216893" y="3354422"/>
            <a:ext cx="5025550" cy="722649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2639616" y="4653136"/>
            <a:ext cx="5090052" cy="794657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4547828" y="4653136"/>
            <a:ext cx="4428492" cy="794657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007768" y="4653136"/>
            <a:ext cx="2376806" cy="794657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5375920" y="4653135"/>
            <a:ext cx="3024906" cy="794657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6627808" y="4653135"/>
            <a:ext cx="3356624" cy="794657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1207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527894" cy="3703488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135560" y="2780928"/>
            <a:ext cx="3744416" cy="1440160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2135560" y="2780928"/>
            <a:ext cx="2016224" cy="1512168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195053" y="2780928"/>
            <a:ext cx="3645363" cy="1440160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4151784" y="2780928"/>
            <a:ext cx="4093458" cy="1512168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8245242" y="2744924"/>
            <a:ext cx="2080537" cy="1548172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059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3BECBE-D4E0-1E4E-2908-2D3A8630FE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75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/>
          <a:srcRect l="3500" t="8689"/>
          <a:stretch/>
        </p:blipFill>
        <p:spPr>
          <a:xfrm>
            <a:off x="7477142" y="2382870"/>
            <a:ext cx="1728192" cy="65864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/>
          <a:srcRect l="3500" t="8689"/>
          <a:stretch/>
        </p:blipFill>
        <p:spPr>
          <a:xfrm>
            <a:off x="5663952" y="2382870"/>
            <a:ext cx="1728192" cy="65864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/>
          <a:srcRect l="3500" t="8689"/>
          <a:stretch/>
        </p:blipFill>
        <p:spPr>
          <a:xfrm>
            <a:off x="3863752" y="2382871"/>
            <a:ext cx="1728192" cy="65864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/>
          <a:srcRect l="3500" t="8689"/>
          <a:stretch/>
        </p:blipFill>
        <p:spPr>
          <a:xfrm>
            <a:off x="2063552" y="2382872"/>
            <a:ext cx="1728192" cy="6586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7808" y="4647142"/>
            <a:ext cx="1728193" cy="976804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88088" y="4647142"/>
            <a:ext cx="1761614" cy="992459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36361" y="4595763"/>
            <a:ext cx="1800199" cy="103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678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68</cp:revision>
  <dcterms:created xsi:type="dcterms:W3CDTF">2015-09-16T06:44:00Z</dcterms:created>
  <dcterms:modified xsi:type="dcterms:W3CDTF">2024-08-19T15:12:43Z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