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1202C8-1E5F-42F6-98DE-38C7E93DA93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89" b="22523"/>
          <a:stretch/>
        </p:blipFill>
        <p:spPr>
          <a:xfrm>
            <a:off x="3791744" y="3068960"/>
            <a:ext cx="4655920" cy="80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5F4AFD-2442-E9B7-3165-C193F0E1FE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39568"/>
            <a:ext cx="10800000" cy="2925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1B109C-8FC1-237D-F676-CCD8F2D39265}"/>
              </a:ext>
            </a:extLst>
          </p:cNvPr>
          <p:cNvSpPr/>
          <p:nvPr/>
        </p:nvSpPr>
        <p:spPr bwMode="white">
          <a:xfrm>
            <a:off x="1443809" y="3821927"/>
            <a:ext cx="209523" cy="2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D362A8-C404-0AF5-2DD6-667772A6FFD0}"/>
              </a:ext>
            </a:extLst>
          </p:cNvPr>
          <p:cNvSpPr/>
          <p:nvPr/>
        </p:nvSpPr>
        <p:spPr bwMode="white">
          <a:xfrm>
            <a:off x="2434285" y="3812397"/>
            <a:ext cx="219047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143FAC-5E2E-E7CB-DF81-B06A94E5A911}"/>
              </a:ext>
            </a:extLst>
          </p:cNvPr>
          <p:cNvSpPr/>
          <p:nvPr/>
        </p:nvSpPr>
        <p:spPr bwMode="white">
          <a:xfrm>
            <a:off x="3329523" y="3812397"/>
            <a:ext cx="209523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CF1F5E-1BB4-5050-CA9D-7CBE196815C5}"/>
              </a:ext>
            </a:extLst>
          </p:cNvPr>
          <p:cNvSpPr/>
          <p:nvPr/>
        </p:nvSpPr>
        <p:spPr bwMode="white">
          <a:xfrm>
            <a:off x="4910476" y="3812397"/>
            <a:ext cx="209523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6BD8EB-EBAE-8793-0A0A-EBCE75746E1B}"/>
              </a:ext>
            </a:extLst>
          </p:cNvPr>
          <p:cNvSpPr/>
          <p:nvPr/>
        </p:nvSpPr>
        <p:spPr bwMode="white">
          <a:xfrm>
            <a:off x="5910476" y="3812397"/>
            <a:ext cx="209523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C69767-B995-EC07-4FF2-9319E3C7BBBD}"/>
              </a:ext>
            </a:extLst>
          </p:cNvPr>
          <p:cNvSpPr/>
          <p:nvPr/>
        </p:nvSpPr>
        <p:spPr bwMode="white">
          <a:xfrm>
            <a:off x="6796190" y="3812397"/>
            <a:ext cx="219047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4818C6-2B1A-7F23-D874-0C8F641B2D01}"/>
              </a:ext>
            </a:extLst>
          </p:cNvPr>
          <p:cNvSpPr/>
          <p:nvPr/>
        </p:nvSpPr>
        <p:spPr bwMode="white">
          <a:xfrm>
            <a:off x="8377142" y="3812397"/>
            <a:ext cx="209523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E9D4A4-F420-6FB3-95F9-3EC9FBA2B363}"/>
              </a:ext>
            </a:extLst>
          </p:cNvPr>
          <p:cNvSpPr/>
          <p:nvPr/>
        </p:nvSpPr>
        <p:spPr bwMode="white">
          <a:xfrm>
            <a:off x="9377142" y="3821927"/>
            <a:ext cx="219047" cy="2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FC8B5D6-DB1E-BEAC-A9D2-74AE16F10D30}"/>
              </a:ext>
            </a:extLst>
          </p:cNvPr>
          <p:cNvSpPr/>
          <p:nvPr/>
        </p:nvSpPr>
        <p:spPr bwMode="white">
          <a:xfrm>
            <a:off x="10262857" y="3821927"/>
            <a:ext cx="209523" cy="2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51B109C-8FC1-237D-F676-CCD8F2D39265}"/>
              </a:ext>
            </a:extLst>
          </p:cNvPr>
          <p:cNvSpPr/>
          <p:nvPr/>
        </p:nvSpPr>
        <p:spPr bwMode="white">
          <a:xfrm>
            <a:off x="1919536" y="3769368"/>
            <a:ext cx="271202" cy="306945"/>
          </a:xfrm>
          <a:custGeom>
            <a:avLst/>
            <a:gdLst>
              <a:gd name="connsiteX0" fmla="*/ 0 w 281531"/>
              <a:gd name="connsiteY0" fmla="*/ 0 h 300714"/>
              <a:gd name="connsiteX1" fmla="*/ 281531 w 281531"/>
              <a:gd name="connsiteY1" fmla="*/ 0 h 300714"/>
              <a:gd name="connsiteX2" fmla="*/ 281531 w 281531"/>
              <a:gd name="connsiteY2" fmla="*/ 300714 h 300714"/>
              <a:gd name="connsiteX3" fmla="*/ 0 w 281531"/>
              <a:gd name="connsiteY3" fmla="*/ 300714 h 300714"/>
              <a:gd name="connsiteX4" fmla="*/ 0 w 281531"/>
              <a:gd name="connsiteY4" fmla="*/ 0 h 300714"/>
              <a:gd name="connsiteX0" fmla="*/ 22440 w 281531"/>
              <a:gd name="connsiteY0" fmla="*/ 28049 h 300714"/>
              <a:gd name="connsiteX1" fmla="*/ 281531 w 281531"/>
              <a:gd name="connsiteY1" fmla="*/ 0 h 300714"/>
              <a:gd name="connsiteX2" fmla="*/ 281531 w 281531"/>
              <a:gd name="connsiteY2" fmla="*/ 300714 h 300714"/>
              <a:gd name="connsiteX3" fmla="*/ 0 w 281531"/>
              <a:gd name="connsiteY3" fmla="*/ 300714 h 300714"/>
              <a:gd name="connsiteX4" fmla="*/ 22440 w 281531"/>
              <a:gd name="connsiteY4" fmla="*/ 28049 h 300714"/>
              <a:gd name="connsiteX0" fmla="*/ 22440 w 281531"/>
              <a:gd name="connsiteY0" fmla="*/ 11220 h 283885"/>
              <a:gd name="connsiteX1" fmla="*/ 247872 w 281531"/>
              <a:gd name="connsiteY1" fmla="*/ 0 h 283885"/>
              <a:gd name="connsiteX2" fmla="*/ 281531 w 281531"/>
              <a:gd name="connsiteY2" fmla="*/ 283885 h 283885"/>
              <a:gd name="connsiteX3" fmla="*/ 0 w 281531"/>
              <a:gd name="connsiteY3" fmla="*/ 283885 h 283885"/>
              <a:gd name="connsiteX4" fmla="*/ 22440 w 281531"/>
              <a:gd name="connsiteY4" fmla="*/ 11220 h 283885"/>
              <a:gd name="connsiteX0" fmla="*/ 22440 w 264702"/>
              <a:gd name="connsiteY0" fmla="*/ 11220 h 283885"/>
              <a:gd name="connsiteX1" fmla="*/ 247872 w 264702"/>
              <a:gd name="connsiteY1" fmla="*/ 0 h 283885"/>
              <a:gd name="connsiteX2" fmla="*/ 264702 w 264702"/>
              <a:gd name="connsiteY2" fmla="*/ 278275 h 283885"/>
              <a:gd name="connsiteX3" fmla="*/ 0 w 264702"/>
              <a:gd name="connsiteY3" fmla="*/ 283885 h 283885"/>
              <a:gd name="connsiteX4" fmla="*/ 22440 w 264702"/>
              <a:gd name="connsiteY4" fmla="*/ 11220 h 283885"/>
              <a:gd name="connsiteX0" fmla="*/ 5610 w 247872"/>
              <a:gd name="connsiteY0" fmla="*/ 11220 h 278275"/>
              <a:gd name="connsiteX1" fmla="*/ 231042 w 247872"/>
              <a:gd name="connsiteY1" fmla="*/ 0 h 278275"/>
              <a:gd name="connsiteX2" fmla="*/ 247872 w 247872"/>
              <a:gd name="connsiteY2" fmla="*/ 278275 h 278275"/>
              <a:gd name="connsiteX3" fmla="*/ 0 w 247872"/>
              <a:gd name="connsiteY3" fmla="*/ 267055 h 278275"/>
              <a:gd name="connsiteX4" fmla="*/ 5610 w 247872"/>
              <a:gd name="connsiteY4" fmla="*/ 11220 h 278275"/>
              <a:gd name="connsiteX0" fmla="*/ 5610 w 242262"/>
              <a:gd name="connsiteY0" fmla="*/ 11220 h 278275"/>
              <a:gd name="connsiteX1" fmla="*/ 231042 w 242262"/>
              <a:gd name="connsiteY1" fmla="*/ 0 h 278275"/>
              <a:gd name="connsiteX2" fmla="*/ 242262 w 242262"/>
              <a:gd name="connsiteY2" fmla="*/ 278275 h 278275"/>
              <a:gd name="connsiteX3" fmla="*/ 0 w 242262"/>
              <a:gd name="connsiteY3" fmla="*/ 267055 h 278275"/>
              <a:gd name="connsiteX4" fmla="*/ 5610 w 242262"/>
              <a:gd name="connsiteY4" fmla="*/ 11220 h 278275"/>
              <a:gd name="connsiteX0" fmla="*/ 5610 w 242262"/>
              <a:gd name="connsiteY0" fmla="*/ 0 h 267055"/>
              <a:gd name="connsiteX1" fmla="*/ 216887 w 242262"/>
              <a:gd name="connsiteY1" fmla="*/ 3245 h 267055"/>
              <a:gd name="connsiteX2" fmla="*/ 242262 w 242262"/>
              <a:gd name="connsiteY2" fmla="*/ 267055 h 267055"/>
              <a:gd name="connsiteX3" fmla="*/ 0 w 242262"/>
              <a:gd name="connsiteY3" fmla="*/ 255835 h 267055"/>
              <a:gd name="connsiteX4" fmla="*/ 5610 w 242262"/>
              <a:gd name="connsiteY4" fmla="*/ 0 h 267055"/>
              <a:gd name="connsiteX0" fmla="*/ 10329 w 242262"/>
              <a:gd name="connsiteY0" fmla="*/ 16041 h 263810"/>
              <a:gd name="connsiteX1" fmla="*/ 216887 w 242262"/>
              <a:gd name="connsiteY1" fmla="*/ 0 h 263810"/>
              <a:gd name="connsiteX2" fmla="*/ 242262 w 242262"/>
              <a:gd name="connsiteY2" fmla="*/ 263810 h 263810"/>
              <a:gd name="connsiteX3" fmla="*/ 0 w 242262"/>
              <a:gd name="connsiteY3" fmla="*/ 252590 h 263810"/>
              <a:gd name="connsiteX4" fmla="*/ 10329 w 242262"/>
              <a:gd name="connsiteY4" fmla="*/ 16041 h 263810"/>
              <a:gd name="connsiteX0" fmla="*/ 10329 w 228106"/>
              <a:gd name="connsiteY0" fmla="*/ 16041 h 263810"/>
              <a:gd name="connsiteX1" fmla="*/ 216887 w 228106"/>
              <a:gd name="connsiteY1" fmla="*/ 0 h 263810"/>
              <a:gd name="connsiteX2" fmla="*/ 228106 w 228106"/>
              <a:gd name="connsiteY2" fmla="*/ 263810 h 263810"/>
              <a:gd name="connsiteX3" fmla="*/ 0 w 228106"/>
              <a:gd name="connsiteY3" fmla="*/ 252590 h 263810"/>
              <a:gd name="connsiteX4" fmla="*/ 10329 w 228106"/>
              <a:gd name="connsiteY4" fmla="*/ 16041 h 26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106" h="263810">
                <a:moveTo>
                  <a:pt x="10329" y="16041"/>
                </a:moveTo>
                <a:lnTo>
                  <a:pt x="216887" y="0"/>
                </a:lnTo>
                <a:lnTo>
                  <a:pt x="228106" y="263810"/>
                </a:lnTo>
                <a:lnTo>
                  <a:pt x="0" y="252590"/>
                </a:lnTo>
                <a:lnTo>
                  <a:pt x="10329" y="16041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DCF1F5E-1BB4-5050-CA9D-7CBE196815C5}"/>
              </a:ext>
            </a:extLst>
          </p:cNvPr>
          <p:cNvSpPr/>
          <p:nvPr/>
        </p:nvSpPr>
        <p:spPr bwMode="white">
          <a:xfrm>
            <a:off x="5370815" y="3857598"/>
            <a:ext cx="288845" cy="13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DCF1F5E-1BB4-5050-CA9D-7CBE196815C5}"/>
              </a:ext>
            </a:extLst>
          </p:cNvPr>
          <p:cNvSpPr/>
          <p:nvPr/>
        </p:nvSpPr>
        <p:spPr bwMode="white">
          <a:xfrm>
            <a:off x="8839316" y="3857597"/>
            <a:ext cx="288845" cy="13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26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D9A1F1-8F2A-BB1A-7C8F-665465DCE8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51439"/>
            <a:ext cx="10800000" cy="3229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8BAD61-F2B2-9D15-2354-57E7737DF22C}"/>
              </a:ext>
            </a:extLst>
          </p:cNvPr>
          <p:cNvSpPr/>
          <p:nvPr/>
        </p:nvSpPr>
        <p:spPr bwMode="white">
          <a:xfrm>
            <a:off x="2443809" y="2342258"/>
            <a:ext cx="209523" cy="2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E30841-5888-6048-0832-3A126F0113E3}"/>
              </a:ext>
            </a:extLst>
          </p:cNvPr>
          <p:cNvSpPr/>
          <p:nvPr/>
        </p:nvSpPr>
        <p:spPr bwMode="white">
          <a:xfrm>
            <a:off x="5015238" y="2342258"/>
            <a:ext cx="219047" cy="2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4C4DD7-0A7D-95B5-20E4-AE7BC189A392}"/>
              </a:ext>
            </a:extLst>
          </p:cNvPr>
          <p:cNvSpPr/>
          <p:nvPr/>
        </p:nvSpPr>
        <p:spPr bwMode="white">
          <a:xfrm>
            <a:off x="7586666" y="2342258"/>
            <a:ext cx="219047" cy="2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76B176-2BC9-24E6-3951-3CBEC08F53A2}"/>
              </a:ext>
            </a:extLst>
          </p:cNvPr>
          <p:cNvSpPr/>
          <p:nvPr/>
        </p:nvSpPr>
        <p:spPr bwMode="white">
          <a:xfrm>
            <a:off x="10158095" y="2342258"/>
            <a:ext cx="219047" cy="2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2FA9D3-E562-2AFB-A1CE-B82E1265DA0E}"/>
              </a:ext>
            </a:extLst>
          </p:cNvPr>
          <p:cNvSpPr/>
          <p:nvPr/>
        </p:nvSpPr>
        <p:spPr bwMode="white">
          <a:xfrm>
            <a:off x="2443809" y="3190170"/>
            <a:ext cx="219047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7C86F1-7C5A-F8C7-9F85-8993EF425C47}"/>
              </a:ext>
            </a:extLst>
          </p:cNvPr>
          <p:cNvSpPr/>
          <p:nvPr/>
        </p:nvSpPr>
        <p:spPr bwMode="white">
          <a:xfrm>
            <a:off x="5015238" y="3190170"/>
            <a:ext cx="219047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40B936-A322-A770-8018-14B870DC32B1}"/>
              </a:ext>
            </a:extLst>
          </p:cNvPr>
          <p:cNvSpPr/>
          <p:nvPr/>
        </p:nvSpPr>
        <p:spPr bwMode="white">
          <a:xfrm>
            <a:off x="7586666" y="3190170"/>
            <a:ext cx="219047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EDF1C6A-74B4-2B20-ABEB-585E36B9DDA6}"/>
              </a:ext>
            </a:extLst>
          </p:cNvPr>
          <p:cNvSpPr/>
          <p:nvPr/>
        </p:nvSpPr>
        <p:spPr bwMode="white">
          <a:xfrm>
            <a:off x="10158095" y="3190170"/>
            <a:ext cx="219047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F9C64F0-454B-2B10-79DE-79CD638F2D7F}"/>
              </a:ext>
            </a:extLst>
          </p:cNvPr>
          <p:cNvSpPr/>
          <p:nvPr/>
        </p:nvSpPr>
        <p:spPr bwMode="white">
          <a:xfrm>
            <a:off x="2443809" y="4038083"/>
            <a:ext cx="219047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C7C7C9F-C824-C1C6-B64D-36D84D6922BE}"/>
              </a:ext>
            </a:extLst>
          </p:cNvPr>
          <p:cNvSpPr/>
          <p:nvPr/>
        </p:nvSpPr>
        <p:spPr bwMode="white">
          <a:xfrm>
            <a:off x="5015238" y="4047610"/>
            <a:ext cx="209523" cy="2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7AB92E7-4D96-6339-4B90-339A0B843D47}"/>
              </a:ext>
            </a:extLst>
          </p:cNvPr>
          <p:cNvSpPr/>
          <p:nvPr/>
        </p:nvSpPr>
        <p:spPr bwMode="white">
          <a:xfrm>
            <a:off x="7586666" y="4047610"/>
            <a:ext cx="219047" cy="2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F884B50-D576-D4E5-F5F5-8BFC6A218223}"/>
              </a:ext>
            </a:extLst>
          </p:cNvPr>
          <p:cNvSpPr/>
          <p:nvPr/>
        </p:nvSpPr>
        <p:spPr bwMode="white">
          <a:xfrm>
            <a:off x="10158095" y="4038083"/>
            <a:ext cx="219047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520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062" y="1484784"/>
            <a:ext cx="10665441" cy="3384376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919536" y="2708920"/>
            <a:ext cx="864096" cy="117084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071664" y="2708920"/>
            <a:ext cx="6531429" cy="130021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123331" y="2708920"/>
            <a:ext cx="1900661" cy="129614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231904" y="2704852"/>
            <a:ext cx="936104" cy="122820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326250" y="2704852"/>
            <a:ext cx="3370150" cy="122820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405800" y="2704852"/>
            <a:ext cx="2355535" cy="117491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477977" y="2704852"/>
            <a:ext cx="1376665" cy="117491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528048" y="2704852"/>
            <a:ext cx="3075045" cy="117491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2978357" y="2704852"/>
            <a:ext cx="7700855" cy="120685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6894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0667DF-73FF-AFFF-1046-A2D059F84D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6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9B88EC-2899-E9B9-F20C-5D5224ADDC3C}"/>
              </a:ext>
            </a:extLst>
          </p:cNvPr>
          <p:cNvSpPr/>
          <p:nvPr/>
        </p:nvSpPr>
        <p:spPr bwMode="white">
          <a:xfrm>
            <a:off x="6681904" y="3556554"/>
            <a:ext cx="209523" cy="2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5E8670-3309-71A8-7816-C1683B33CBCC}"/>
              </a:ext>
            </a:extLst>
          </p:cNvPr>
          <p:cNvSpPr/>
          <p:nvPr/>
        </p:nvSpPr>
        <p:spPr bwMode="white">
          <a:xfrm>
            <a:off x="9815238" y="3499312"/>
            <a:ext cx="371428" cy="32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44B392-3E9D-9D29-BC8E-C988E560CC97}"/>
              </a:ext>
            </a:extLst>
          </p:cNvPr>
          <p:cNvSpPr/>
          <p:nvPr/>
        </p:nvSpPr>
        <p:spPr bwMode="white">
          <a:xfrm>
            <a:off x="2424761" y="4148059"/>
            <a:ext cx="380952" cy="32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21DEFE-FA30-F0D6-0B44-42F6B6644F1C}"/>
              </a:ext>
            </a:extLst>
          </p:cNvPr>
          <p:cNvSpPr/>
          <p:nvPr/>
        </p:nvSpPr>
        <p:spPr bwMode="white">
          <a:xfrm>
            <a:off x="6672380" y="4844508"/>
            <a:ext cx="219047" cy="22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9F3FE5-2276-A274-FD79-52E07D9F3F2E}"/>
              </a:ext>
            </a:extLst>
          </p:cNvPr>
          <p:cNvSpPr/>
          <p:nvPr/>
        </p:nvSpPr>
        <p:spPr bwMode="white">
          <a:xfrm>
            <a:off x="9815238" y="4787266"/>
            <a:ext cx="371428" cy="32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518427-3AE9-8110-BB04-51BCB9A97E76}"/>
              </a:ext>
            </a:extLst>
          </p:cNvPr>
          <p:cNvSpPr/>
          <p:nvPr/>
        </p:nvSpPr>
        <p:spPr bwMode="white">
          <a:xfrm>
            <a:off x="2424761" y="5426473"/>
            <a:ext cx="380952" cy="32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08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64</cp:revision>
  <dcterms:created xsi:type="dcterms:W3CDTF">2015-09-16T06:44:00Z</dcterms:created>
  <dcterms:modified xsi:type="dcterms:W3CDTF">2024-08-19T07:23:50Z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