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30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6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3CC2A-4A2A-854C-DA98-3547D692B3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31132"/>
          <a:stretch/>
        </p:blipFill>
        <p:spPr>
          <a:xfrm>
            <a:off x="3791744" y="3068960"/>
            <a:ext cx="4655920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66CDB-000B-E5BC-44DE-68AB96ADB8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85944"/>
            <a:ext cx="10800000" cy="2147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855640" y="2730761"/>
            <a:ext cx="864096" cy="936104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87888" y="2658753"/>
            <a:ext cx="936104" cy="936104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688288" y="2730761"/>
            <a:ext cx="936104" cy="936104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2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42B98-D7C6-E1EB-A989-8AAE4806CA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116FF881-9EB3-4A3B-0049-4F6773174CB3}"/>
              </a:ext>
            </a:extLst>
          </p:cNvPr>
          <p:cNvSpPr/>
          <p:nvPr/>
        </p:nvSpPr>
        <p:spPr bwMode="white">
          <a:xfrm>
            <a:off x="5022700" y="4784815"/>
            <a:ext cx="402613" cy="416462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0 w 446336"/>
              <a:gd name="connsiteY0" fmla="*/ 216024 h 432048"/>
              <a:gd name="connsiteX1" fmla="*/ 230312 w 446336"/>
              <a:gd name="connsiteY1" fmla="*/ 0 h 432048"/>
              <a:gd name="connsiteX2" fmla="*/ 446336 w 446336"/>
              <a:gd name="connsiteY2" fmla="*/ 216024 h 432048"/>
              <a:gd name="connsiteX3" fmla="*/ 230312 w 446336"/>
              <a:gd name="connsiteY3" fmla="*/ 432048 h 432048"/>
              <a:gd name="connsiteX4" fmla="*/ 0 w 446336"/>
              <a:gd name="connsiteY4" fmla="*/ 216024 h 432048"/>
              <a:gd name="connsiteX0" fmla="*/ 12789 w 459125"/>
              <a:gd name="connsiteY0" fmla="*/ 216024 h 436080"/>
              <a:gd name="connsiteX1" fmla="*/ 243101 w 459125"/>
              <a:gd name="connsiteY1" fmla="*/ 0 h 436080"/>
              <a:gd name="connsiteX2" fmla="*/ 459125 w 459125"/>
              <a:gd name="connsiteY2" fmla="*/ 216024 h 436080"/>
              <a:gd name="connsiteX3" fmla="*/ 243101 w 459125"/>
              <a:gd name="connsiteY3" fmla="*/ 432048 h 436080"/>
              <a:gd name="connsiteX4" fmla="*/ 52303 w 459125"/>
              <a:gd name="connsiteY4" fmla="*/ 346348 h 436080"/>
              <a:gd name="connsiteX5" fmla="*/ 12789 w 459125"/>
              <a:gd name="connsiteY5" fmla="*/ 216024 h 436080"/>
              <a:gd name="connsiteX0" fmla="*/ 842 w 447178"/>
              <a:gd name="connsiteY0" fmla="*/ 220917 h 440973"/>
              <a:gd name="connsiteX1" fmla="*/ 59407 w 447178"/>
              <a:gd name="connsiteY1" fmla="*/ 82160 h 440973"/>
              <a:gd name="connsiteX2" fmla="*/ 231154 w 447178"/>
              <a:gd name="connsiteY2" fmla="*/ 4893 h 440973"/>
              <a:gd name="connsiteX3" fmla="*/ 447178 w 447178"/>
              <a:gd name="connsiteY3" fmla="*/ 220917 h 440973"/>
              <a:gd name="connsiteX4" fmla="*/ 231154 w 447178"/>
              <a:gd name="connsiteY4" fmla="*/ 436941 h 440973"/>
              <a:gd name="connsiteX5" fmla="*/ 40356 w 447178"/>
              <a:gd name="connsiteY5" fmla="*/ 351241 h 440973"/>
              <a:gd name="connsiteX6" fmla="*/ 842 w 447178"/>
              <a:gd name="connsiteY6" fmla="*/ 220917 h 440973"/>
              <a:gd name="connsiteX0" fmla="*/ 842 w 448883"/>
              <a:gd name="connsiteY0" fmla="*/ 219927 h 439983"/>
              <a:gd name="connsiteX1" fmla="*/ 59407 w 448883"/>
              <a:gd name="connsiteY1" fmla="*/ 81170 h 439983"/>
              <a:gd name="connsiteX2" fmla="*/ 231154 w 448883"/>
              <a:gd name="connsiteY2" fmla="*/ 3903 h 439983"/>
              <a:gd name="connsiteX3" fmla="*/ 333250 w 448883"/>
              <a:gd name="connsiteY3" fmla="*/ 33546 h 439983"/>
              <a:gd name="connsiteX4" fmla="*/ 447178 w 448883"/>
              <a:gd name="connsiteY4" fmla="*/ 219927 h 439983"/>
              <a:gd name="connsiteX5" fmla="*/ 231154 w 448883"/>
              <a:gd name="connsiteY5" fmla="*/ 435951 h 439983"/>
              <a:gd name="connsiteX6" fmla="*/ 40356 w 448883"/>
              <a:gd name="connsiteY6" fmla="*/ 350251 h 439983"/>
              <a:gd name="connsiteX7" fmla="*/ 842 w 448883"/>
              <a:gd name="connsiteY7" fmla="*/ 219927 h 439983"/>
              <a:gd name="connsiteX0" fmla="*/ 842 w 448883"/>
              <a:gd name="connsiteY0" fmla="*/ 219927 h 439983"/>
              <a:gd name="connsiteX1" fmla="*/ 59407 w 448883"/>
              <a:gd name="connsiteY1" fmla="*/ 81170 h 439983"/>
              <a:gd name="connsiteX2" fmla="*/ 231154 w 448883"/>
              <a:gd name="connsiteY2" fmla="*/ 3903 h 439983"/>
              <a:gd name="connsiteX3" fmla="*/ 333250 w 448883"/>
              <a:gd name="connsiteY3" fmla="*/ 33546 h 439983"/>
              <a:gd name="connsiteX4" fmla="*/ 447178 w 448883"/>
              <a:gd name="connsiteY4" fmla="*/ 219927 h 439983"/>
              <a:gd name="connsiteX5" fmla="*/ 231154 w 448883"/>
              <a:gd name="connsiteY5" fmla="*/ 435951 h 439983"/>
              <a:gd name="connsiteX6" fmla="*/ 40356 w 448883"/>
              <a:gd name="connsiteY6" fmla="*/ 350251 h 439983"/>
              <a:gd name="connsiteX7" fmla="*/ 842 w 448883"/>
              <a:gd name="connsiteY7" fmla="*/ 219927 h 439983"/>
              <a:gd name="connsiteX0" fmla="*/ 842 w 447178"/>
              <a:gd name="connsiteY0" fmla="*/ 220917 h 440973"/>
              <a:gd name="connsiteX1" fmla="*/ 59407 w 447178"/>
              <a:gd name="connsiteY1" fmla="*/ 82160 h 440973"/>
              <a:gd name="connsiteX2" fmla="*/ 231154 w 447178"/>
              <a:gd name="connsiteY2" fmla="*/ 4893 h 440973"/>
              <a:gd name="connsiteX3" fmla="*/ 447178 w 447178"/>
              <a:gd name="connsiteY3" fmla="*/ 220917 h 440973"/>
              <a:gd name="connsiteX4" fmla="*/ 231154 w 447178"/>
              <a:gd name="connsiteY4" fmla="*/ 436941 h 440973"/>
              <a:gd name="connsiteX5" fmla="*/ 40356 w 447178"/>
              <a:gd name="connsiteY5" fmla="*/ 351241 h 440973"/>
              <a:gd name="connsiteX6" fmla="*/ 842 w 447178"/>
              <a:gd name="connsiteY6" fmla="*/ 220917 h 440973"/>
              <a:gd name="connsiteX0" fmla="*/ 842 w 423366"/>
              <a:gd name="connsiteY0" fmla="*/ 216897 h 441853"/>
              <a:gd name="connsiteX1" fmla="*/ 59407 w 423366"/>
              <a:gd name="connsiteY1" fmla="*/ 78140 h 441853"/>
              <a:gd name="connsiteX2" fmla="*/ 231154 w 423366"/>
              <a:gd name="connsiteY2" fmla="*/ 873 h 441853"/>
              <a:gd name="connsiteX3" fmla="*/ 423366 w 423366"/>
              <a:gd name="connsiteY3" fmla="*/ 126410 h 441853"/>
              <a:gd name="connsiteX4" fmla="*/ 231154 w 423366"/>
              <a:gd name="connsiteY4" fmla="*/ 432921 h 441853"/>
              <a:gd name="connsiteX5" fmla="*/ 40356 w 423366"/>
              <a:gd name="connsiteY5" fmla="*/ 347221 h 441853"/>
              <a:gd name="connsiteX6" fmla="*/ 842 w 423366"/>
              <a:gd name="connsiteY6" fmla="*/ 216897 h 441853"/>
              <a:gd name="connsiteX0" fmla="*/ 842 w 423439"/>
              <a:gd name="connsiteY0" fmla="*/ 216897 h 441853"/>
              <a:gd name="connsiteX1" fmla="*/ 59407 w 423439"/>
              <a:gd name="connsiteY1" fmla="*/ 78140 h 441853"/>
              <a:gd name="connsiteX2" fmla="*/ 231154 w 423439"/>
              <a:gd name="connsiteY2" fmla="*/ 873 h 441853"/>
              <a:gd name="connsiteX3" fmla="*/ 423366 w 423439"/>
              <a:gd name="connsiteY3" fmla="*/ 126410 h 441853"/>
              <a:gd name="connsiteX4" fmla="*/ 231154 w 423439"/>
              <a:gd name="connsiteY4" fmla="*/ 432921 h 441853"/>
              <a:gd name="connsiteX5" fmla="*/ 40356 w 423439"/>
              <a:gd name="connsiteY5" fmla="*/ 347221 h 441853"/>
              <a:gd name="connsiteX6" fmla="*/ 842 w 423439"/>
              <a:gd name="connsiteY6" fmla="*/ 216897 h 441853"/>
              <a:gd name="connsiteX0" fmla="*/ 842 w 411538"/>
              <a:gd name="connsiteY0" fmla="*/ 217386 h 441515"/>
              <a:gd name="connsiteX1" fmla="*/ 59407 w 411538"/>
              <a:gd name="connsiteY1" fmla="*/ 78629 h 441515"/>
              <a:gd name="connsiteX2" fmla="*/ 231154 w 411538"/>
              <a:gd name="connsiteY2" fmla="*/ 1362 h 441515"/>
              <a:gd name="connsiteX3" fmla="*/ 411460 w 411538"/>
              <a:gd name="connsiteY3" fmla="*/ 141186 h 441515"/>
              <a:gd name="connsiteX4" fmla="*/ 231154 w 411538"/>
              <a:gd name="connsiteY4" fmla="*/ 433410 h 441515"/>
              <a:gd name="connsiteX5" fmla="*/ 40356 w 411538"/>
              <a:gd name="connsiteY5" fmla="*/ 347710 h 441515"/>
              <a:gd name="connsiteX6" fmla="*/ 842 w 411538"/>
              <a:gd name="connsiteY6" fmla="*/ 217386 h 441515"/>
              <a:gd name="connsiteX0" fmla="*/ 842 w 413918"/>
              <a:gd name="connsiteY0" fmla="*/ 217052 h 441731"/>
              <a:gd name="connsiteX1" fmla="*/ 59407 w 413918"/>
              <a:gd name="connsiteY1" fmla="*/ 78295 h 441731"/>
              <a:gd name="connsiteX2" fmla="*/ 231154 w 413918"/>
              <a:gd name="connsiteY2" fmla="*/ 1028 h 441731"/>
              <a:gd name="connsiteX3" fmla="*/ 413841 w 413918"/>
              <a:gd name="connsiteY3" fmla="*/ 131327 h 441731"/>
              <a:gd name="connsiteX4" fmla="*/ 231154 w 413918"/>
              <a:gd name="connsiteY4" fmla="*/ 433076 h 441731"/>
              <a:gd name="connsiteX5" fmla="*/ 40356 w 413918"/>
              <a:gd name="connsiteY5" fmla="*/ 347376 h 441731"/>
              <a:gd name="connsiteX6" fmla="*/ 842 w 413918"/>
              <a:gd name="connsiteY6" fmla="*/ 217052 h 441731"/>
              <a:gd name="connsiteX0" fmla="*/ 842 w 414465"/>
              <a:gd name="connsiteY0" fmla="*/ 217052 h 441731"/>
              <a:gd name="connsiteX1" fmla="*/ 59407 w 414465"/>
              <a:gd name="connsiteY1" fmla="*/ 78295 h 441731"/>
              <a:gd name="connsiteX2" fmla="*/ 231154 w 414465"/>
              <a:gd name="connsiteY2" fmla="*/ 1028 h 441731"/>
              <a:gd name="connsiteX3" fmla="*/ 413841 w 414465"/>
              <a:gd name="connsiteY3" fmla="*/ 131327 h 441731"/>
              <a:gd name="connsiteX4" fmla="*/ 231154 w 414465"/>
              <a:gd name="connsiteY4" fmla="*/ 433076 h 441731"/>
              <a:gd name="connsiteX5" fmla="*/ 40356 w 414465"/>
              <a:gd name="connsiteY5" fmla="*/ 347376 h 441731"/>
              <a:gd name="connsiteX6" fmla="*/ 842 w 414465"/>
              <a:gd name="connsiteY6" fmla="*/ 217052 h 441731"/>
              <a:gd name="connsiteX0" fmla="*/ 842 w 427466"/>
              <a:gd name="connsiteY0" fmla="*/ 217052 h 433415"/>
              <a:gd name="connsiteX1" fmla="*/ 59407 w 427466"/>
              <a:gd name="connsiteY1" fmla="*/ 78295 h 433415"/>
              <a:gd name="connsiteX2" fmla="*/ 231154 w 427466"/>
              <a:gd name="connsiteY2" fmla="*/ 1028 h 433415"/>
              <a:gd name="connsiteX3" fmla="*/ 413841 w 427466"/>
              <a:gd name="connsiteY3" fmla="*/ 131327 h 433415"/>
              <a:gd name="connsiteX4" fmla="*/ 399925 w 427466"/>
              <a:gd name="connsiteY4" fmla="*/ 316422 h 433415"/>
              <a:gd name="connsiteX5" fmla="*/ 231154 w 427466"/>
              <a:gd name="connsiteY5" fmla="*/ 433076 h 433415"/>
              <a:gd name="connsiteX6" fmla="*/ 40356 w 427466"/>
              <a:gd name="connsiteY6" fmla="*/ 347376 h 433415"/>
              <a:gd name="connsiteX7" fmla="*/ 842 w 427466"/>
              <a:gd name="connsiteY7" fmla="*/ 217052 h 433415"/>
              <a:gd name="connsiteX0" fmla="*/ 842 w 427466"/>
              <a:gd name="connsiteY0" fmla="*/ 217052 h 405148"/>
              <a:gd name="connsiteX1" fmla="*/ 59407 w 427466"/>
              <a:gd name="connsiteY1" fmla="*/ 78295 h 405148"/>
              <a:gd name="connsiteX2" fmla="*/ 231154 w 427466"/>
              <a:gd name="connsiteY2" fmla="*/ 1028 h 405148"/>
              <a:gd name="connsiteX3" fmla="*/ 413841 w 427466"/>
              <a:gd name="connsiteY3" fmla="*/ 131327 h 405148"/>
              <a:gd name="connsiteX4" fmla="*/ 399925 w 427466"/>
              <a:gd name="connsiteY4" fmla="*/ 316422 h 405148"/>
              <a:gd name="connsiteX5" fmla="*/ 235916 w 427466"/>
              <a:gd name="connsiteY5" fmla="*/ 404501 h 405148"/>
              <a:gd name="connsiteX6" fmla="*/ 40356 w 427466"/>
              <a:gd name="connsiteY6" fmla="*/ 347376 h 405148"/>
              <a:gd name="connsiteX7" fmla="*/ 842 w 427466"/>
              <a:gd name="connsiteY7" fmla="*/ 217052 h 405148"/>
              <a:gd name="connsiteX0" fmla="*/ 82 w 426706"/>
              <a:gd name="connsiteY0" fmla="*/ 217052 h 405459"/>
              <a:gd name="connsiteX1" fmla="*/ 58647 w 426706"/>
              <a:gd name="connsiteY1" fmla="*/ 78295 h 405459"/>
              <a:gd name="connsiteX2" fmla="*/ 230394 w 426706"/>
              <a:gd name="connsiteY2" fmla="*/ 1028 h 405459"/>
              <a:gd name="connsiteX3" fmla="*/ 413081 w 426706"/>
              <a:gd name="connsiteY3" fmla="*/ 131327 h 405459"/>
              <a:gd name="connsiteX4" fmla="*/ 399165 w 426706"/>
              <a:gd name="connsiteY4" fmla="*/ 316422 h 405459"/>
              <a:gd name="connsiteX5" fmla="*/ 235156 w 426706"/>
              <a:gd name="connsiteY5" fmla="*/ 404501 h 405459"/>
              <a:gd name="connsiteX6" fmla="*/ 68171 w 426706"/>
              <a:gd name="connsiteY6" fmla="*/ 352138 h 405459"/>
              <a:gd name="connsiteX7" fmla="*/ 82 w 426706"/>
              <a:gd name="connsiteY7" fmla="*/ 217052 h 405459"/>
              <a:gd name="connsiteX0" fmla="*/ 467 w 405660"/>
              <a:gd name="connsiteY0" fmla="*/ 217052 h 405459"/>
              <a:gd name="connsiteX1" fmla="*/ 37601 w 405660"/>
              <a:gd name="connsiteY1" fmla="*/ 78295 h 405459"/>
              <a:gd name="connsiteX2" fmla="*/ 209348 w 405660"/>
              <a:gd name="connsiteY2" fmla="*/ 1028 h 405459"/>
              <a:gd name="connsiteX3" fmla="*/ 392035 w 405660"/>
              <a:gd name="connsiteY3" fmla="*/ 131327 h 405459"/>
              <a:gd name="connsiteX4" fmla="*/ 378119 w 405660"/>
              <a:gd name="connsiteY4" fmla="*/ 316422 h 405459"/>
              <a:gd name="connsiteX5" fmla="*/ 214110 w 405660"/>
              <a:gd name="connsiteY5" fmla="*/ 404501 h 405459"/>
              <a:gd name="connsiteX6" fmla="*/ 47125 w 405660"/>
              <a:gd name="connsiteY6" fmla="*/ 352138 h 405459"/>
              <a:gd name="connsiteX7" fmla="*/ 467 w 405660"/>
              <a:gd name="connsiteY7" fmla="*/ 217052 h 405459"/>
              <a:gd name="connsiteX0" fmla="*/ 467 w 405660"/>
              <a:gd name="connsiteY0" fmla="*/ 216553 h 404960"/>
              <a:gd name="connsiteX1" fmla="*/ 37601 w 405660"/>
              <a:gd name="connsiteY1" fmla="*/ 77796 h 404960"/>
              <a:gd name="connsiteX2" fmla="*/ 209348 w 405660"/>
              <a:gd name="connsiteY2" fmla="*/ 529 h 404960"/>
              <a:gd name="connsiteX3" fmla="*/ 392035 w 405660"/>
              <a:gd name="connsiteY3" fmla="*/ 114160 h 404960"/>
              <a:gd name="connsiteX4" fmla="*/ 378119 w 405660"/>
              <a:gd name="connsiteY4" fmla="*/ 315923 h 404960"/>
              <a:gd name="connsiteX5" fmla="*/ 214110 w 405660"/>
              <a:gd name="connsiteY5" fmla="*/ 404002 h 404960"/>
              <a:gd name="connsiteX6" fmla="*/ 47125 w 405660"/>
              <a:gd name="connsiteY6" fmla="*/ 351639 h 404960"/>
              <a:gd name="connsiteX7" fmla="*/ 467 w 405660"/>
              <a:gd name="connsiteY7" fmla="*/ 216553 h 404960"/>
              <a:gd name="connsiteX0" fmla="*/ 467 w 405660"/>
              <a:gd name="connsiteY0" fmla="*/ 228361 h 416768"/>
              <a:gd name="connsiteX1" fmla="*/ 37601 w 405660"/>
              <a:gd name="connsiteY1" fmla="*/ 89604 h 416768"/>
              <a:gd name="connsiteX2" fmla="*/ 204586 w 405660"/>
              <a:gd name="connsiteY2" fmla="*/ 431 h 416768"/>
              <a:gd name="connsiteX3" fmla="*/ 392035 w 405660"/>
              <a:gd name="connsiteY3" fmla="*/ 125968 h 416768"/>
              <a:gd name="connsiteX4" fmla="*/ 378119 w 405660"/>
              <a:gd name="connsiteY4" fmla="*/ 327731 h 416768"/>
              <a:gd name="connsiteX5" fmla="*/ 214110 w 405660"/>
              <a:gd name="connsiteY5" fmla="*/ 415810 h 416768"/>
              <a:gd name="connsiteX6" fmla="*/ 47125 w 405660"/>
              <a:gd name="connsiteY6" fmla="*/ 363447 h 416768"/>
              <a:gd name="connsiteX7" fmla="*/ 467 w 405660"/>
              <a:gd name="connsiteY7" fmla="*/ 228361 h 416768"/>
              <a:gd name="connsiteX0" fmla="*/ 467 w 402757"/>
              <a:gd name="connsiteY0" fmla="*/ 228361 h 416979"/>
              <a:gd name="connsiteX1" fmla="*/ 37601 w 402757"/>
              <a:gd name="connsiteY1" fmla="*/ 89604 h 416979"/>
              <a:gd name="connsiteX2" fmla="*/ 204586 w 402757"/>
              <a:gd name="connsiteY2" fmla="*/ 431 h 416979"/>
              <a:gd name="connsiteX3" fmla="*/ 392035 w 402757"/>
              <a:gd name="connsiteY3" fmla="*/ 125968 h 416979"/>
              <a:gd name="connsiteX4" fmla="*/ 368594 w 402757"/>
              <a:gd name="connsiteY4" fmla="*/ 322968 h 416979"/>
              <a:gd name="connsiteX5" fmla="*/ 214110 w 402757"/>
              <a:gd name="connsiteY5" fmla="*/ 415810 h 416979"/>
              <a:gd name="connsiteX6" fmla="*/ 47125 w 402757"/>
              <a:gd name="connsiteY6" fmla="*/ 363447 h 416979"/>
              <a:gd name="connsiteX7" fmla="*/ 467 w 402757"/>
              <a:gd name="connsiteY7" fmla="*/ 228361 h 416979"/>
              <a:gd name="connsiteX0" fmla="*/ 389 w 402679"/>
              <a:gd name="connsiteY0" fmla="*/ 228361 h 416979"/>
              <a:gd name="connsiteX1" fmla="*/ 37523 w 402679"/>
              <a:gd name="connsiteY1" fmla="*/ 89604 h 416979"/>
              <a:gd name="connsiteX2" fmla="*/ 204508 w 402679"/>
              <a:gd name="connsiteY2" fmla="*/ 431 h 416979"/>
              <a:gd name="connsiteX3" fmla="*/ 391957 w 402679"/>
              <a:gd name="connsiteY3" fmla="*/ 125968 h 416979"/>
              <a:gd name="connsiteX4" fmla="*/ 368516 w 402679"/>
              <a:gd name="connsiteY4" fmla="*/ 322968 h 416979"/>
              <a:gd name="connsiteX5" fmla="*/ 214032 w 402679"/>
              <a:gd name="connsiteY5" fmla="*/ 415810 h 416979"/>
              <a:gd name="connsiteX6" fmla="*/ 34168 w 402679"/>
              <a:gd name="connsiteY6" fmla="*/ 363447 h 416979"/>
              <a:gd name="connsiteX7" fmla="*/ 389 w 402679"/>
              <a:gd name="connsiteY7" fmla="*/ 228361 h 416979"/>
              <a:gd name="connsiteX0" fmla="*/ 616 w 402906"/>
              <a:gd name="connsiteY0" fmla="*/ 228361 h 416337"/>
              <a:gd name="connsiteX1" fmla="*/ 37750 w 402906"/>
              <a:gd name="connsiteY1" fmla="*/ 89604 h 416337"/>
              <a:gd name="connsiteX2" fmla="*/ 204735 w 402906"/>
              <a:gd name="connsiteY2" fmla="*/ 431 h 416337"/>
              <a:gd name="connsiteX3" fmla="*/ 392184 w 402906"/>
              <a:gd name="connsiteY3" fmla="*/ 125968 h 416337"/>
              <a:gd name="connsiteX4" fmla="*/ 368743 w 402906"/>
              <a:gd name="connsiteY4" fmla="*/ 322968 h 416337"/>
              <a:gd name="connsiteX5" fmla="*/ 214259 w 402906"/>
              <a:gd name="connsiteY5" fmla="*/ 415810 h 416337"/>
              <a:gd name="connsiteX6" fmla="*/ 49849 w 402906"/>
              <a:gd name="connsiteY6" fmla="*/ 353144 h 416337"/>
              <a:gd name="connsiteX7" fmla="*/ 616 w 402906"/>
              <a:gd name="connsiteY7" fmla="*/ 228361 h 416337"/>
              <a:gd name="connsiteX0" fmla="*/ 323 w 402613"/>
              <a:gd name="connsiteY0" fmla="*/ 228361 h 416462"/>
              <a:gd name="connsiteX1" fmla="*/ 37457 w 402613"/>
              <a:gd name="connsiteY1" fmla="*/ 89604 h 416462"/>
              <a:gd name="connsiteX2" fmla="*/ 204442 w 402613"/>
              <a:gd name="connsiteY2" fmla="*/ 431 h 416462"/>
              <a:gd name="connsiteX3" fmla="*/ 391891 w 402613"/>
              <a:gd name="connsiteY3" fmla="*/ 125968 h 416462"/>
              <a:gd name="connsiteX4" fmla="*/ 368450 w 402613"/>
              <a:gd name="connsiteY4" fmla="*/ 322968 h 416462"/>
              <a:gd name="connsiteX5" fmla="*/ 213966 w 402613"/>
              <a:gd name="connsiteY5" fmla="*/ 415810 h 416462"/>
              <a:gd name="connsiteX6" fmla="*/ 44405 w 402613"/>
              <a:gd name="connsiteY6" fmla="*/ 355720 h 416462"/>
              <a:gd name="connsiteX7" fmla="*/ 323 w 402613"/>
              <a:gd name="connsiteY7" fmla="*/ 228361 h 416462"/>
              <a:gd name="connsiteX0" fmla="*/ 388 w 402678"/>
              <a:gd name="connsiteY0" fmla="*/ 228361 h 416979"/>
              <a:gd name="connsiteX1" fmla="*/ 37522 w 402678"/>
              <a:gd name="connsiteY1" fmla="*/ 89604 h 416979"/>
              <a:gd name="connsiteX2" fmla="*/ 204507 w 402678"/>
              <a:gd name="connsiteY2" fmla="*/ 431 h 416979"/>
              <a:gd name="connsiteX3" fmla="*/ 391956 w 402678"/>
              <a:gd name="connsiteY3" fmla="*/ 125968 h 416979"/>
              <a:gd name="connsiteX4" fmla="*/ 368515 w 402678"/>
              <a:gd name="connsiteY4" fmla="*/ 322968 h 416979"/>
              <a:gd name="connsiteX5" fmla="*/ 214031 w 402678"/>
              <a:gd name="connsiteY5" fmla="*/ 415810 h 416979"/>
              <a:gd name="connsiteX6" fmla="*/ 34167 w 402678"/>
              <a:gd name="connsiteY6" fmla="*/ 363447 h 416979"/>
              <a:gd name="connsiteX7" fmla="*/ 388 w 402678"/>
              <a:gd name="connsiteY7" fmla="*/ 228361 h 416979"/>
              <a:gd name="connsiteX0" fmla="*/ 323 w 402613"/>
              <a:gd name="connsiteY0" fmla="*/ 228361 h 416462"/>
              <a:gd name="connsiteX1" fmla="*/ 37457 w 402613"/>
              <a:gd name="connsiteY1" fmla="*/ 89604 h 416462"/>
              <a:gd name="connsiteX2" fmla="*/ 204442 w 402613"/>
              <a:gd name="connsiteY2" fmla="*/ 431 h 416462"/>
              <a:gd name="connsiteX3" fmla="*/ 391891 w 402613"/>
              <a:gd name="connsiteY3" fmla="*/ 125968 h 416462"/>
              <a:gd name="connsiteX4" fmla="*/ 368450 w 402613"/>
              <a:gd name="connsiteY4" fmla="*/ 322968 h 416462"/>
              <a:gd name="connsiteX5" fmla="*/ 213966 w 402613"/>
              <a:gd name="connsiteY5" fmla="*/ 415810 h 416462"/>
              <a:gd name="connsiteX6" fmla="*/ 44405 w 402613"/>
              <a:gd name="connsiteY6" fmla="*/ 355720 h 416462"/>
              <a:gd name="connsiteX7" fmla="*/ 323 w 402613"/>
              <a:gd name="connsiteY7" fmla="*/ 228361 h 416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613" h="416462">
                <a:moveTo>
                  <a:pt x="323" y="228361"/>
                </a:moveTo>
                <a:cubicBezTo>
                  <a:pt x="-835" y="184008"/>
                  <a:pt x="-928" y="125608"/>
                  <a:pt x="37457" y="89604"/>
                </a:cubicBezTo>
                <a:cubicBezTo>
                  <a:pt x="75842" y="53600"/>
                  <a:pt x="145370" y="-5630"/>
                  <a:pt x="204442" y="431"/>
                </a:cubicBezTo>
                <a:cubicBezTo>
                  <a:pt x="263514" y="6492"/>
                  <a:pt x="369319" y="76181"/>
                  <a:pt x="391891" y="125968"/>
                </a:cubicBezTo>
                <a:cubicBezTo>
                  <a:pt x="414463" y="175755"/>
                  <a:pt x="398898" y="272677"/>
                  <a:pt x="368450" y="322968"/>
                </a:cubicBezTo>
                <a:cubicBezTo>
                  <a:pt x="338002" y="373259"/>
                  <a:pt x="267973" y="410351"/>
                  <a:pt x="213966" y="415810"/>
                </a:cubicBezTo>
                <a:cubicBezTo>
                  <a:pt x="159959" y="421269"/>
                  <a:pt x="82790" y="391724"/>
                  <a:pt x="44405" y="355720"/>
                </a:cubicBezTo>
                <a:cubicBezTo>
                  <a:pt x="6020" y="319716"/>
                  <a:pt x="1481" y="272714"/>
                  <a:pt x="323" y="228361"/>
                </a:cubicBezTo>
                <a:close/>
              </a:path>
            </a:pathLst>
          </a:custGeom>
          <a:noFill/>
          <a:ln w="5715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16FF881-9EB3-4A3B-0049-4F6773174CB3}"/>
              </a:ext>
            </a:extLst>
          </p:cNvPr>
          <p:cNvSpPr/>
          <p:nvPr/>
        </p:nvSpPr>
        <p:spPr bwMode="white">
          <a:xfrm>
            <a:off x="7661476" y="4785273"/>
            <a:ext cx="403065" cy="418067"/>
          </a:xfrm>
          <a:custGeom>
            <a:avLst/>
            <a:gdLst>
              <a:gd name="connsiteX0" fmla="*/ 0 w 432048"/>
              <a:gd name="connsiteY0" fmla="*/ 216024 h 432048"/>
              <a:gd name="connsiteX1" fmla="*/ 216024 w 432048"/>
              <a:gd name="connsiteY1" fmla="*/ 0 h 432048"/>
              <a:gd name="connsiteX2" fmla="*/ 432048 w 432048"/>
              <a:gd name="connsiteY2" fmla="*/ 216024 h 432048"/>
              <a:gd name="connsiteX3" fmla="*/ 216024 w 432048"/>
              <a:gd name="connsiteY3" fmla="*/ 432048 h 432048"/>
              <a:gd name="connsiteX4" fmla="*/ 0 w 432048"/>
              <a:gd name="connsiteY4" fmla="*/ 216024 h 432048"/>
              <a:gd name="connsiteX0" fmla="*/ 689 w 432737"/>
              <a:gd name="connsiteY0" fmla="*/ 225549 h 441573"/>
              <a:gd name="connsiteX1" fmla="*/ 278626 w 432737"/>
              <a:gd name="connsiteY1" fmla="*/ 0 h 441573"/>
              <a:gd name="connsiteX2" fmla="*/ 432737 w 432737"/>
              <a:gd name="connsiteY2" fmla="*/ 225549 h 441573"/>
              <a:gd name="connsiteX3" fmla="*/ 216713 w 432737"/>
              <a:gd name="connsiteY3" fmla="*/ 441573 h 441573"/>
              <a:gd name="connsiteX4" fmla="*/ 689 w 432737"/>
              <a:gd name="connsiteY4" fmla="*/ 225549 h 441573"/>
              <a:gd name="connsiteX0" fmla="*/ 513 w 470661"/>
              <a:gd name="connsiteY0" fmla="*/ 225549 h 441573"/>
              <a:gd name="connsiteX1" fmla="*/ 278450 w 470661"/>
              <a:gd name="connsiteY1" fmla="*/ 0 h 441573"/>
              <a:gd name="connsiteX2" fmla="*/ 470661 w 470661"/>
              <a:gd name="connsiteY2" fmla="*/ 225549 h 441573"/>
              <a:gd name="connsiteX3" fmla="*/ 216537 w 470661"/>
              <a:gd name="connsiteY3" fmla="*/ 441573 h 441573"/>
              <a:gd name="connsiteX4" fmla="*/ 513 w 470661"/>
              <a:gd name="connsiteY4" fmla="*/ 225549 h 441573"/>
              <a:gd name="connsiteX0" fmla="*/ 1126 w 471274"/>
              <a:gd name="connsiteY0" fmla="*/ 242356 h 458380"/>
              <a:gd name="connsiteX1" fmla="*/ 138651 w 471274"/>
              <a:gd name="connsiteY1" fmla="*/ 41686 h 458380"/>
              <a:gd name="connsiteX2" fmla="*/ 279063 w 471274"/>
              <a:gd name="connsiteY2" fmla="*/ 16807 h 458380"/>
              <a:gd name="connsiteX3" fmla="*/ 471274 w 471274"/>
              <a:gd name="connsiteY3" fmla="*/ 242356 h 458380"/>
              <a:gd name="connsiteX4" fmla="*/ 217150 w 471274"/>
              <a:gd name="connsiteY4" fmla="*/ 458380 h 458380"/>
              <a:gd name="connsiteX5" fmla="*/ 1126 w 471274"/>
              <a:gd name="connsiteY5" fmla="*/ 242356 h 458380"/>
              <a:gd name="connsiteX0" fmla="*/ 2309 w 412926"/>
              <a:gd name="connsiteY0" fmla="*/ 282837 h 458669"/>
              <a:gd name="connsiteX1" fmla="*/ 80303 w 412926"/>
              <a:gd name="connsiteY1" fmla="*/ 41686 h 458669"/>
              <a:gd name="connsiteX2" fmla="*/ 220715 w 412926"/>
              <a:gd name="connsiteY2" fmla="*/ 16807 h 458669"/>
              <a:gd name="connsiteX3" fmla="*/ 412926 w 412926"/>
              <a:gd name="connsiteY3" fmla="*/ 242356 h 458669"/>
              <a:gd name="connsiteX4" fmla="*/ 158802 w 412926"/>
              <a:gd name="connsiteY4" fmla="*/ 458380 h 458669"/>
              <a:gd name="connsiteX5" fmla="*/ 2309 w 412926"/>
              <a:gd name="connsiteY5" fmla="*/ 282837 h 458669"/>
              <a:gd name="connsiteX0" fmla="*/ 2309 w 412926"/>
              <a:gd name="connsiteY0" fmla="*/ 281019 h 456851"/>
              <a:gd name="connsiteX1" fmla="*/ 80303 w 412926"/>
              <a:gd name="connsiteY1" fmla="*/ 39868 h 456851"/>
              <a:gd name="connsiteX2" fmla="*/ 144597 w 412926"/>
              <a:gd name="connsiteY2" fmla="*/ 23200 h 456851"/>
              <a:gd name="connsiteX3" fmla="*/ 220715 w 412926"/>
              <a:gd name="connsiteY3" fmla="*/ 14989 h 456851"/>
              <a:gd name="connsiteX4" fmla="*/ 412926 w 412926"/>
              <a:gd name="connsiteY4" fmla="*/ 240538 h 456851"/>
              <a:gd name="connsiteX5" fmla="*/ 158802 w 412926"/>
              <a:gd name="connsiteY5" fmla="*/ 456562 h 456851"/>
              <a:gd name="connsiteX6" fmla="*/ 2309 w 412926"/>
              <a:gd name="connsiteY6" fmla="*/ 281019 h 456851"/>
              <a:gd name="connsiteX0" fmla="*/ 1076 w 411693"/>
              <a:gd name="connsiteY0" fmla="*/ 281019 h 456843"/>
              <a:gd name="connsiteX1" fmla="*/ 98120 w 411693"/>
              <a:gd name="connsiteY1" fmla="*/ 58918 h 456843"/>
              <a:gd name="connsiteX2" fmla="*/ 143364 w 411693"/>
              <a:gd name="connsiteY2" fmla="*/ 23200 h 456843"/>
              <a:gd name="connsiteX3" fmla="*/ 219482 w 411693"/>
              <a:gd name="connsiteY3" fmla="*/ 14989 h 456843"/>
              <a:gd name="connsiteX4" fmla="*/ 411693 w 411693"/>
              <a:gd name="connsiteY4" fmla="*/ 240538 h 456843"/>
              <a:gd name="connsiteX5" fmla="*/ 157569 w 411693"/>
              <a:gd name="connsiteY5" fmla="*/ 456562 h 456843"/>
              <a:gd name="connsiteX6" fmla="*/ 1076 w 411693"/>
              <a:gd name="connsiteY6" fmla="*/ 281019 h 456843"/>
              <a:gd name="connsiteX0" fmla="*/ 1076 w 411693"/>
              <a:gd name="connsiteY0" fmla="*/ 281019 h 456843"/>
              <a:gd name="connsiteX1" fmla="*/ 98120 w 411693"/>
              <a:gd name="connsiteY1" fmla="*/ 58918 h 456843"/>
              <a:gd name="connsiteX2" fmla="*/ 143364 w 411693"/>
              <a:gd name="connsiteY2" fmla="*/ 23200 h 456843"/>
              <a:gd name="connsiteX3" fmla="*/ 219482 w 411693"/>
              <a:gd name="connsiteY3" fmla="*/ 14989 h 456843"/>
              <a:gd name="connsiteX4" fmla="*/ 411693 w 411693"/>
              <a:gd name="connsiteY4" fmla="*/ 240538 h 456843"/>
              <a:gd name="connsiteX5" fmla="*/ 157569 w 411693"/>
              <a:gd name="connsiteY5" fmla="*/ 456562 h 456843"/>
              <a:gd name="connsiteX6" fmla="*/ 1076 w 411693"/>
              <a:gd name="connsiteY6" fmla="*/ 281019 h 456843"/>
              <a:gd name="connsiteX0" fmla="*/ 1076 w 411693"/>
              <a:gd name="connsiteY0" fmla="*/ 281019 h 456843"/>
              <a:gd name="connsiteX1" fmla="*/ 98120 w 411693"/>
              <a:gd name="connsiteY1" fmla="*/ 58918 h 456843"/>
              <a:gd name="connsiteX2" fmla="*/ 143364 w 411693"/>
              <a:gd name="connsiteY2" fmla="*/ 23200 h 456843"/>
              <a:gd name="connsiteX3" fmla="*/ 219482 w 411693"/>
              <a:gd name="connsiteY3" fmla="*/ 14989 h 456843"/>
              <a:gd name="connsiteX4" fmla="*/ 411693 w 411693"/>
              <a:gd name="connsiteY4" fmla="*/ 240538 h 456843"/>
              <a:gd name="connsiteX5" fmla="*/ 157569 w 411693"/>
              <a:gd name="connsiteY5" fmla="*/ 456562 h 456843"/>
              <a:gd name="connsiteX6" fmla="*/ 1076 w 411693"/>
              <a:gd name="connsiteY6" fmla="*/ 281019 h 456843"/>
              <a:gd name="connsiteX0" fmla="*/ 1076 w 411693"/>
              <a:gd name="connsiteY0" fmla="*/ 278317 h 454141"/>
              <a:gd name="connsiteX1" fmla="*/ 98120 w 411693"/>
              <a:gd name="connsiteY1" fmla="*/ 56216 h 454141"/>
              <a:gd name="connsiteX2" fmla="*/ 219482 w 411693"/>
              <a:gd name="connsiteY2" fmla="*/ 12287 h 454141"/>
              <a:gd name="connsiteX3" fmla="*/ 411693 w 411693"/>
              <a:gd name="connsiteY3" fmla="*/ 237836 h 454141"/>
              <a:gd name="connsiteX4" fmla="*/ 157569 w 411693"/>
              <a:gd name="connsiteY4" fmla="*/ 453860 h 454141"/>
              <a:gd name="connsiteX5" fmla="*/ 1076 w 411693"/>
              <a:gd name="connsiteY5" fmla="*/ 278317 h 454141"/>
              <a:gd name="connsiteX0" fmla="*/ 0 w 410617"/>
              <a:gd name="connsiteY0" fmla="*/ 266030 h 441854"/>
              <a:gd name="connsiteX1" fmla="*/ 218406 w 410617"/>
              <a:gd name="connsiteY1" fmla="*/ 0 h 441854"/>
              <a:gd name="connsiteX2" fmla="*/ 410617 w 410617"/>
              <a:gd name="connsiteY2" fmla="*/ 225549 h 441854"/>
              <a:gd name="connsiteX3" fmla="*/ 156493 w 410617"/>
              <a:gd name="connsiteY3" fmla="*/ 441573 h 441854"/>
              <a:gd name="connsiteX4" fmla="*/ 0 w 410617"/>
              <a:gd name="connsiteY4" fmla="*/ 266030 h 441854"/>
              <a:gd name="connsiteX0" fmla="*/ 5625 w 416242"/>
              <a:gd name="connsiteY0" fmla="*/ 274585 h 450403"/>
              <a:gd name="connsiteX1" fmla="*/ 52663 w 416242"/>
              <a:gd name="connsiteY1" fmla="*/ 69152 h 450403"/>
              <a:gd name="connsiteX2" fmla="*/ 224031 w 416242"/>
              <a:gd name="connsiteY2" fmla="*/ 8555 h 450403"/>
              <a:gd name="connsiteX3" fmla="*/ 416242 w 416242"/>
              <a:gd name="connsiteY3" fmla="*/ 234104 h 450403"/>
              <a:gd name="connsiteX4" fmla="*/ 162118 w 416242"/>
              <a:gd name="connsiteY4" fmla="*/ 450128 h 450403"/>
              <a:gd name="connsiteX5" fmla="*/ 5625 w 416242"/>
              <a:gd name="connsiteY5" fmla="*/ 274585 h 450403"/>
              <a:gd name="connsiteX0" fmla="*/ 6735 w 417352"/>
              <a:gd name="connsiteY0" fmla="*/ 274585 h 424268"/>
              <a:gd name="connsiteX1" fmla="*/ 53773 w 417352"/>
              <a:gd name="connsiteY1" fmla="*/ 69152 h 424268"/>
              <a:gd name="connsiteX2" fmla="*/ 225141 w 417352"/>
              <a:gd name="connsiteY2" fmla="*/ 8555 h 424268"/>
              <a:gd name="connsiteX3" fmla="*/ 417352 w 417352"/>
              <a:gd name="connsiteY3" fmla="*/ 234104 h 424268"/>
              <a:gd name="connsiteX4" fmla="*/ 179896 w 417352"/>
              <a:gd name="connsiteY4" fmla="*/ 423934 h 424268"/>
              <a:gd name="connsiteX5" fmla="*/ 6735 w 417352"/>
              <a:gd name="connsiteY5" fmla="*/ 274585 h 424268"/>
              <a:gd name="connsiteX0" fmla="*/ 6735 w 417352"/>
              <a:gd name="connsiteY0" fmla="*/ 274585 h 424268"/>
              <a:gd name="connsiteX1" fmla="*/ 53773 w 417352"/>
              <a:gd name="connsiteY1" fmla="*/ 69152 h 424268"/>
              <a:gd name="connsiteX2" fmla="*/ 279910 w 417352"/>
              <a:gd name="connsiteY2" fmla="*/ 8555 h 424268"/>
              <a:gd name="connsiteX3" fmla="*/ 417352 w 417352"/>
              <a:gd name="connsiteY3" fmla="*/ 234104 h 424268"/>
              <a:gd name="connsiteX4" fmla="*/ 179896 w 417352"/>
              <a:gd name="connsiteY4" fmla="*/ 423934 h 424268"/>
              <a:gd name="connsiteX5" fmla="*/ 6735 w 417352"/>
              <a:gd name="connsiteY5" fmla="*/ 274585 h 424268"/>
              <a:gd name="connsiteX0" fmla="*/ 6735 w 417352"/>
              <a:gd name="connsiteY0" fmla="*/ 267009 h 416692"/>
              <a:gd name="connsiteX1" fmla="*/ 53773 w 417352"/>
              <a:gd name="connsiteY1" fmla="*/ 61576 h 416692"/>
              <a:gd name="connsiteX2" fmla="*/ 279910 w 417352"/>
              <a:gd name="connsiteY2" fmla="*/ 979 h 416692"/>
              <a:gd name="connsiteX3" fmla="*/ 417352 w 417352"/>
              <a:gd name="connsiteY3" fmla="*/ 226528 h 416692"/>
              <a:gd name="connsiteX4" fmla="*/ 179896 w 417352"/>
              <a:gd name="connsiteY4" fmla="*/ 416358 h 416692"/>
              <a:gd name="connsiteX5" fmla="*/ 6735 w 417352"/>
              <a:gd name="connsiteY5" fmla="*/ 267009 h 416692"/>
              <a:gd name="connsiteX0" fmla="*/ 6735 w 417352"/>
              <a:gd name="connsiteY0" fmla="*/ 260162 h 409845"/>
              <a:gd name="connsiteX1" fmla="*/ 53773 w 417352"/>
              <a:gd name="connsiteY1" fmla="*/ 54729 h 409845"/>
              <a:gd name="connsiteX2" fmla="*/ 270385 w 417352"/>
              <a:gd name="connsiteY2" fmla="*/ 1275 h 409845"/>
              <a:gd name="connsiteX3" fmla="*/ 417352 w 417352"/>
              <a:gd name="connsiteY3" fmla="*/ 219681 h 409845"/>
              <a:gd name="connsiteX4" fmla="*/ 179896 w 417352"/>
              <a:gd name="connsiteY4" fmla="*/ 409511 h 409845"/>
              <a:gd name="connsiteX5" fmla="*/ 6735 w 417352"/>
              <a:gd name="connsiteY5" fmla="*/ 260162 h 409845"/>
              <a:gd name="connsiteX0" fmla="*/ 6735 w 417352"/>
              <a:gd name="connsiteY0" fmla="*/ 265456 h 415139"/>
              <a:gd name="connsiteX1" fmla="*/ 53773 w 417352"/>
              <a:gd name="connsiteY1" fmla="*/ 60023 h 415139"/>
              <a:gd name="connsiteX2" fmla="*/ 270385 w 417352"/>
              <a:gd name="connsiteY2" fmla="*/ 6569 h 415139"/>
              <a:gd name="connsiteX3" fmla="*/ 417352 w 417352"/>
              <a:gd name="connsiteY3" fmla="*/ 224975 h 415139"/>
              <a:gd name="connsiteX4" fmla="*/ 179896 w 417352"/>
              <a:gd name="connsiteY4" fmla="*/ 414805 h 415139"/>
              <a:gd name="connsiteX5" fmla="*/ 6735 w 417352"/>
              <a:gd name="connsiteY5" fmla="*/ 265456 h 415139"/>
              <a:gd name="connsiteX0" fmla="*/ 6735 w 403065"/>
              <a:gd name="connsiteY0" fmla="*/ 268384 h 418067"/>
              <a:gd name="connsiteX1" fmla="*/ 53773 w 403065"/>
              <a:gd name="connsiteY1" fmla="*/ 62951 h 418067"/>
              <a:gd name="connsiteX2" fmla="*/ 270385 w 403065"/>
              <a:gd name="connsiteY2" fmla="*/ 9497 h 418067"/>
              <a:gd name="connsiteX3" fmla="*/ 403065 w 403065"/>
              <a:gd name="connsiteY3" fmla="*/ 227903 h 418067"/>
              <a:gd name="connsiteX4" fmla="*/ 179896 w 403065"/>
              <a:gd name="connsiteY4" fmla="*/ 417733 h 418067"/>
              <a:gd name="connsiteX5" fmla="*/ 6735 w 403065"/>
              <a:gd name="connsiteY5" fmla="*/ 268384 h 4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065" h="418067">
                <a:moveTo>
                  <a:pt x="6735" y="268384"/>
                </a:moveTo>
                <a:cubicBezTo>
                  <a:pt x="-14285" y="209254"/>
                  <a:pt x="17372" y="107289"/>
                  <a:pt x="53773" y="62951"/>
                </a:cubicBezTo>
                <a:cubicBezTo>
                  <a:pt x="90174" y="18613"/>
                  <a:pt x="212170" y="-17995"/>
                  <a:pt x="270385" y="9497"/>
                </a:cubicBezTo>
                <a:cubicBezTo>
                  <a:pt x="328600" y="36989"/>
                  <a:pt x="403065" y="108596"/>
                  <a:pt x="403065" y="227903"/>
                </a:cubicBezTo>
                <a:cubicBezTo>
                  <a:pt x="403065" y="347210"/>
                  <a:pt x="245951" y="410986"/>
                  <a:pt x="179896" y="417733"/>
                </a:cubicBezTo>
                <a:cubicBezTo>
                  <a:pt x="113841" y="424480"/>
                  <a:pt x="27755" y="327514"/>
                  <a:pt x="6735" y="268384"/>
                </a:cubicBezTo>
                <a:close/>
              </a:path>
            </a:pathLst>
          </a:custGeom>
          <a:noFill/>
          <a:ln w="5715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5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2D356-2A65-7E65-82A1-6DE2983CEF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792"/>
            <a:ext cx="10800000" cy="2966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116FF881-9EB3-4A3B-0049-4F6773174CB3}"/>
              </a:ext>
            </a:extLst>
          </p:cNvPr>
          <p:cNvSpPr/>
          <p:nvPr/>
        </p:nvSpPr>
        <p:spPr bwMode="white">
          <a:xfrm>
            <a:off x="3575720" y="3941769"/>
            <a:ext cx="432048" cy="432048"/>
          </a:xfrm>
          <a:prstGeom prst="ellips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16FF881-9EB3-4A3B-0049-4F6773174CB3}"/>
              </a:ext>
            </a:extLst>
          </p:cNvPr>
          <p:cNvSpPr/>
          <p:nvPr/>
        </p:nvSpPr>
        <p:spPr bwMode="white">
          <a:xfrm>
            <a:off x="8400256" y="3941769"/>
            <a:ext cx="432048" cy="432048"/>
          </a:xfrm>
          <a:prstGeom prst="ellipse">
            <a:avLst/>
          </a:prstGeom>
          <a:noFill/>
          <a:ln w="1143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72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1" y="862579"/>
            <a:ext cx="10297145" cy="479866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646023" y="2636912"/>
            <a:ext cx="5546321" cy="223224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390020" y="2780928"/>
            <a:ext cx="29163" cy="16561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143672" y="2780928"/>
            <a:ext cx="6120680" cy="161767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32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72</cp:revision>
  <dcterms:created xsi:type="dcterms:W3CDTF">2015-09-16T06:44:00Z</dcterms:created>
  <dcterms:modified xsi:type="dcterms:W3CDTF">2024-08-19T06:31:23Z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