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404" autoAdjust="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4410E-7D11-A9A5-9F5E-1B9E9C6FA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78504"/>
            <a:ext cx="10800000" cy="119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5C6BE-CA74-875F-C0C0-34EFD4E976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C4615A-DE41-E632-40C4-9D542F6F38E3}"/>
              </a:ext>
            </a:extLst>
          </p:cNvPr>
          <p:cNvSpPr/>
          <p:nvPr/>
        </p:nvSpPr>
        <p:spPr bwMode="white">
          <a:xfrm>
            <a:off x="2253333" y="1791235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C4DBD-5030-6289-76E7-1EAA7124800E}"/>
              </a:ext>
            </a:extLst>
          </p:cNvPr>
          <p:cNvSpPr/>
          <p:nvPr/>
        </p:nvSpPr>
        <p:spPr bwMode="white">
          <a:xfrm>
            <a:off x="4786666" y="1800772"/>
            <a:ext cx="209523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A295C-B84D-F6D7-721D-7E5F3C707721}"/>
              </a:ext>
            </a:extLst>
          </p:cNvPr>
          <p:cNvSpPr/>
          <p:nvPr/>
        </p:nvSpPr>
        <p:spPr bwMode="white">
          <a:xfrm>
            <a:off x="7320000" y="1791235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208EB-99C0-80C2-E377-C2B33D05C12F}"/>
              </a:ext>
            </a:extLst>
          </p:cNvPr>
          <p:cNvSpPr/>
          <p:nvPr/>
        </p:nvSpPr>
        <p:spPr bwMode="white">
          <a:xfrm>
            <a:off x="9853333" y="180077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10C84C-EF00-1C05-570C-3BADDE2AE381}"/>
              </a:ext>
            </a:extLst>
          </p:cNvPr>
          <p:cNvSpPr/>
          <p:nvPr/>
        </p:nvSpPr>
        <p:spPr bwMode="white">
          <a:xfrm>
            <a:off x="2253333" y="259234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27B8A0-A3D3-2669-6632-D077C2530E77}"/>
              </a:ext>
            </a:extLst>
          </p:cNvPr>
          <p:cNvSpPr/>
          <p:nvPr/>
        </p:nvSpPr>
        <p:spPr bwMode="white">
          <a:xfrm>
            <a:off x="4786666" y="259234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EC4974-1D52-2AF3-89B8-1157C8EB2E4B}"/>
              </a:ext>
            </a:extLst>
          </p:cNvPr>
          <p:cNvSpPr/>
          <p:nvPr/>
        </p:nvSpPr>
        <p:spPr bwMode="white">
          <a:xfrm>
            <a:off x="7320000" y="2582805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E205CA-9A16-4ABC-59F4-D95304ED025F}"/>
              </a:ext>
            </a:extLst>
          </p:cNvPr>
          <p:cNvSpPr/>
          <p:nvPr/>
        </p:nvSpPr>
        <p:spPr bwMode="white">
          <a:xfrm>
            <a:off x="9862857" y="2582805"/>
            <a:ext cx="3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B74475-F5DD-51DA-5E2F-E9AB9122EE09}"/>
              </a:ext>
            </a:extLst>
          </p:cNvPr>
          <p:cNvSpPr/>
          <p:nvPr/>
        </p:nvSpPr>
        <p:spPr bwMode="white">
          <a:xfrm>
            <a:off x="2253333" y="3383913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4B4CF8-6F7D-4CC9-E53A-AFA21772177C}"/>
              </a:ext>
            </a:extLst>
          </p:cNvPr>
          <p:cNvSpPr/>
          <p:nvPr/>
        </p:nvSpPr>
        <p:spPr bwMode="white">
          <a:xfrm>
            <a:off x="4805714" y="3383913"/>
            <a:ext cx="371428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FD50B5-F7D3-C909-B1AC-BA1EC4725FD5}"/>
              </a:ext>
            </a:extLst>
          </p:cNvPr>
          <p:cNvSpPr/>
          <p:nvPr/>
        </p:nvSpPr>
        <p:spPr bwMode="white">
          <a:xfrm>
            <a:off x="7500952" y="3383913"/>
            <a:ext cx="3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83938B-FE12-DA91-B2FE-24DC30C309A1}"/>
              </a:ext>
            </a:extLst>
          </p:cNvPr>
          <p:cNvSpPr/>
          <p:nvPr/>
        </p:nvSpPr>
        <p:spPr bwMode="white">
          <a:xfrm>
            <a:off x="9853333" y="3383913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2687FC-B78F-513F-5A19-6C86C7928BBC}"/>
              </a:ext>
            </a:extLst>
          </p:cNvPr>
          <p:cNvSpPr/>
          <p:nvPr/>
        </p:nvSpPr>
        <p:spPr bwMode="white">
          <a:xfrm>
            <a:off x="2272380" y="4185020"/>
            <a:ext cx="190476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5C53A61-62E5-6068-9269-2E5D635FF7B3}"/>
              </a:ext>
            </a:extLst>
          </p:cNvPr>
          <p:cNvSpPr/>
          <p:nvPr/>
        </p:nvSpPr>
        <p:spPr bwMode="white">
          <a:xfrm>
            <a:off x="4786666" y="417548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B45F37-9E34-A8A7-9E3F-EB1C2EC654BD}"/>
              </a:ext>
            </a:extLst>
          </p:cNvPr>
          <p:cNvSpPr/>
          <p:nvPr/>
        </p:nvSpPr>
        <p:spPr bwMode="white">
          <a:xfrm>
            <a:off x="7320000" y="4185020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792A0A9-2347-7C86-C3B6-7048C43FB3B5}"/>
              </a:ext>
            </a:extLst>
          </p:cNvPr>
          <p:cNvSpPr/>
          <p:nvPr/>
        </p:nvSpPr>
        <p:spPr bwMode="white">
          <a:xfrm>
            <a:off x="9853333" y="417548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E17EB48-BDC2-C558-1BB4-5A85A7141584}"/>
              </a:ext>
            </a:extLst>
          </p:cNvPr>
          <p:cNvSpPr/>
          <p:nvPr/>
        </p:nvSpPr>
        <p:spPr bwMode="white">
          <a:xfrm>
            <a:off x="2253333" y="4976590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90706D-6B43-6623-B447-3975A5F09DA7}"/>
              </a:ext>
            </a:extLst>
          </p:cNvPr>
          <p:cNvSpPr/>
          <p:nvPr/>
        </p:nvSpPr>
        <p:spPr bwMode="white">
          <a:xfrm>
            <a:off x="4786666" y="4976590"/>
            <a:ext cx="209523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449A72-37F0-9B0F-BD32-76D2AD82FE02}"/>
              </a:ext>
            </a:extLst>
          </p:cNvPr>
          <p:cNvSpPr/>
          <p:nvPr/>
        </p:nvSpPr>
        <p:spPr bwMode="white">
          <a:xfrm>
            <a:off x="7662857" y="496705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AC23719-ACA6-2762-3DEF-3FE81AF6621D}"/>
              </a:ext>
            </a:extLst>
          </p:cNvPr>
          <p:cNvSpPr/>
          <p:nvPr/>
        </p:nvSpPr>
        <p:spPr bwMode="white">
          <a:xfrm>
            <a:off x="9853333" y="496705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3EFCDFA-0230-166E-136E-228544AD37AB}"/>
              </a:ext>
            </a:extLst>
          </p:cNvPr>
          <p:cNvSpPr/>
          <p:nvPr/>
        </p:nvSpPr>
        <p:spPr bwMode="white">
          <a:xfrm>
            <a:off x="2272380" y="5768161"/>
            <a:ext cx="190476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32B8E2A-2DD3-9467-6D48-E165B9254EA3}"/>
              </a:ext>
            </a:extLst>
          </p:cNvPr>
          <p:cNvSpPr/>
          <p:nvPr/>
        </p:nvSpPr>
        <p:spPr bwMode="white">
          <a:xfrm>
            <a:off x="4786666" y="5758624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9B26581-1D49-F7DD-02F1-57DA84E7E24F}"/>
              </a:ext>
            </a:extLst>
          </p:cNvPr>
          <p:cNvSpPr/>
          <p:nvPr/>
        </p:nvSpPr>
        <p:spPr bwMode="white">
          <a:xfrm>
            <a:off x="7320000" y="5758624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909E4DB-2F3F-AB4E-F95D-63A0ABFB153E}"/>
              </a:ext>
            </a:extLst>
          </p:cNvPr>
          <p:cNvSpPr/>
          <p:nvPr/>
        </p:nvSpPr>
        <p:spPr bwMode="white">
          <a:xfrm>
            <a:off x="10034285" y="5768161"/>
            <a:ext cx="190476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0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46E72-7AAB-594F-308C-209AA392D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13493-A080-6876-6C5B-6F8F5449726E}"/>
              </a:ext>
            </a:extLst>
          </p:cNvPr>
          <p:cNvSpPr/>
          <p:nvPr/>
        </p:nvSpPr>
        <p:spPr bwMode="white">
          <a:xfrm>
            <a:off x="2253333" y="2142321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43E2E-B621-6478-A1A7-347DA5D0CABF}"/>
              </a:ext>
            </a:extLst>
          </p:cNvPr>
          <p:cNvSpPr/>
          <p:nvPr/>
        </p:nvSpPr>
        <p:spPr bwMode="white">
          <a:xfrm>
            <a:off x="5815238" y="2151845"/>
            <a:ext cx="190476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0B8B4E-EFD2-B66B-2F73-FF5B74D133D9}"/>
              </a:ext>
            </a:extLst>
          </p:cNvPr>
          <p:cNvSpPr/>
          <p:nvPr/>
        </p:nvSpPr>
        <p:spPr bwMode="white">
          <a:xfrm>
            <a:off x="9348571" y="2142321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27A858-AE46-1C39-6DFE-03FCFE598923}"/>
              </a:ext>
            </a:extLst>
          </p:cNvPr>
          <p:cNvSpPr/>
          <p:nvPr/>
        </p:nvSpPr>
        <p:spPr bwMode="white">
          <a:xfrm>
            <a:off x="2253333" y="2942344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9A4D75-1FF0-EEBF-ACAD-447BAF9A33ED}"/>
              </a:ext>
            </a:extLst>
          </p:cNvPr>
          <p:cNvSpPr/>
          <p:nvPr/>
        </p:nvSpPr>
        <p:spPr bwMode="white">
          <a:xfrm>
            <a:off x="5291428" y="2942344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54A3A-F763-6867-E883-4B472115F922}"/>
              </a:ext>
            </a:extLst>
          </p:cNvPr>
          <p:cNvSpPr/>
          <p:nvPr/>
        </p:nvSpPr>
        <p:spPr bwMode="white">
          <a:xfrm>
            <a:off x="8843809" y="2942344"/>
            <a:ext cx="209523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34953D-09C4-9F17-9E5A-F3AE4105E48C}"/>
              </a:ext>
            </a:extLst>
          </p:cNvPr>
          <p:cNvSpPr/>
          <p:nvPr/>
        </p:nvSpPr>
        <p:spPr bwMode="white">
          <a:xfrm>
            <a:off x="1748571" y="3732842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C923AB-D641-4754-4AFA-40CBB2BAC959}"/>
              </a:ext>
            </a:extLst>
          </p:cNvPr>
          <p:cNvSpPr/>
          <p:nvPr/>
        </p:nvSpPr>
        <p:spPr bwMode="white">
          <a:xfrm>
            <a:off x="5310476" y="3732842"/>
            <a:ext cx="371428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238D50-239E-31D8-D93A-4102FA7F8E76}"/>
              </a:ext>
            </a:extLst>
          </p:cNvPr>
          <p:cNvSpPr/>
          <p:nvPr/>
        </p:nvSpPr>
        <p:spPr bwMode="white">
          <a:xfrm>
            <a:off x="8843809" y="3742366"/>
            <a:ext cx="219047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5FA74C-7F32-BA5A-9D2C-3309CE61D398}"/>
              </a:ext>
            </a:extLst>
          </p:cNvPr>
          <p:cNvSpPr/>
          <p:nvPr/>
        </p:nvSpPr>
        <p:spPr bwMode="white">
          <a:xfrm>
            <a:off x="2424761" y="4523340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36F70A-21FA-2F1F-74E7-A2EC83D5C5B4}"/>
              </a:ext>
            </a:extLst>
          </p:cNvPr>
          <p:cNvSpPr/>
          <p:nvPr/>
        </p:nvSpPr>
        <p:spPr bwMode="white">
          <a:xfrm>
            <a:off x="5796190" y="4523340"/>
            <a:ext cx="219047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29EF2D-4B06-DC8B-20B0-8920C4D68604}"/>
              </a:ext>
            </a:extLst>
          </p:cNvPr>
          <p:cNvSpPr/>
          <p:nvPr/>
        </p:nvSpPr>
        <p:spPr bwMode="white">
          <a:xfrm>
            <a:off x="9348571" y="4532864"/>
            <a:ext cx="219047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9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3B016-78D7-9E6D-81EB-E2D994824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7ECB7-206C-34A0-56C3-32AB6FD6D367}"/>
              </a:ext>
            </a:extLst>
          </p:cNvPr>
          <p:cNvSpPr/>
          <p:nvPr/>
        </p:nvSpPr>
        <p:spPr bwMode="white">
          <a:xfrm>
            <a:off x="2087176" y="1892276"/>
            <a:ext cx="338230" cy="250710"/>
          </a:xfrm>
          <a:custGeom>
            <a:avLst/>
            <a:gdLst>
              <a:gd name="connsiteX0" fmla="*/ 0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0 w 361904"/>
              <a:gd name="connsiteY4" fmla="*/ 0 h 247751"/>
              <a:gd name="connsiteX0" fmla="*/ 47348 w 361904"/>
              <a:gd name="connsiteY0" fmla="*/ 0 h 250710"/>
              <a:gd name="connsiteX1" fmla="*/ 361904 w 361904"/>
              <a:gd name="connsiteY1" fmla="*/ 2959 h 250710"/>
              <a:gd name="connsiteX2" fmla="*/ 361904 w 361904"/>
              <a:gd name="connsiteY2" fmla="*/ 250710 h 250710"/>
              <a:gd name="connsiteX3" fmla="*/ 0 w 361904"/>
              <a:gd name="connsiteY3" fmla="*/ 250710 h 250710"/>
              <a:gd name="connsiteX4" fmla="*/ 47348 w 361904"/>
              <a:gd name="connsiteY4" fmla="*/ 0 h 250710"/>
              <a:gd name="connsiteX0" fmla="*/ 47348 w 361904"/>
              <a:gd name="connsiteY0" fmla="*/ 0 h 250710"/>
              <a:gd name="connsiteX1" fmla="*/ 323434 w 361904"/>
              <a:gd name="connsiteY1" fmla="*/ 2959 h 250710"/>
              <a:gd name="connsiteX2" fmla="*/ 361904 w 361904"/>
              <a:gd name="connsiteY2" fmla="*/ 250710 h 250710"/>
              <a:gd name="connsiteX3" fmla="*/ 0 w 361904"/>
              <a:gd name="connsiteY3" fmla="*/ 250710 h 250710"/>
              <a:gd name="connsiteX4" fmla="*/ 47348 w 361904"/>
              <a:gd name="connsiteY4" fmla="*/ 0 h 250710"/>
              <a:gd name="connsiteX0" fmla="*/ 32552 w 347108"/>
              <a:gd name="connsiteY0" fmla="*/ 0 h 250710"/>
              <a:gd name="connsiteX1" fmla="*/ 308638 w 347108"/>
              <a:gd name="connsiteY1" fmla="*/ 2959 h 250710"/>
              <a:gd name="connsiteX2" fmla="*/ 347108 w 347108"/>
              <a:gd name="connsiteY2" fmla="*/ 250710 h 250710"/>
              <a:gd name="connsiteX3" fmla="*/ 0 w 347108"/>
              <a:gd name="connsiteY3" fmla="*/ 250710 h 250710"/>
              <a:gd name="connsiteX4" fmla="*/ 32552 w 347108"/>
              <a:gd name="connsiteY4" fmla="*/ 0 h 250710"/>
              <a:gd name="connsiteX0" fmla="*/ 32552 w 338230"/>
              <a:gd name="connsiteY0" fmla="*/ 0 h 250710"/>
              <a:gd name="connsiteX1" fmla="*/ 308638 w 338230"/>
              <a:gd name="connsiteY1" fmla="*/ 2959 h 250710"/>
              <a:gd name="connsiteX2" fmla="*/ 338230 w 338230"/>
              <a:gd name="connsiteY2" fmla="*/ 250710 h 250710"/>
              <a:gd name="connsiteX3" fmla="*/ 0 w 338230"/>
              <a:gd name="connsiteY3" fmla="*/ 250710 h 250710"/>
              <a:gd name="connsiteX4" fmla="*/ 32552 w 338230"/>
              <a:gd name="connsiteY4" fmla="*/ 0 h 25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230" h="250710">
                <a:moveTo>
                  <a:pt x="32552" y="0"/>
                </a:moveTo>
                <a:lnTo>
                  <a:pt x="308638" y="2959"/>
                </a:lnTo>
                <a:lnTo>
                  <a:pt x="338230" y="250710"/>
                </a:lnTo>
                <a:lnTo>
                  <a:pt x="0" y="250710"/>
                </a:lnTo>
                <a:lnTo>
                  <a:pt x="3255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5798503" y="1903717"/>
            <a:ext cx="326393" cy="244793"/>
          </a:xfrm>
          <a:custGeom>
            <a:avLst/>
            <a:gdLst>
              <a:gd name="connsiteX0" fmla="*/ 0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0 w 361904"/>
              <a:gd name="connsiteY4" fmla="*/ 0 h 247751"/>
              <a:gd name="connsiteX0" fmla="*/ 44389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44389 w 361904"/>
              <a:gd name="connsiteY4" fmla="*/ 0 h 247751"/>
              <a:gd name="connsiteX0" fmla="*/ 44389 w 361904"/>
              <a:gd name="connsiteY0" fmla="*/ 0 h 247751"/>
              <a:gd name="connsiteX1" fmla="*/ 326393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44389 w 361904"/>
              <a:gd name="connsiteY4" fmla="*/ 0 h 247751"/>
              <a:gd name="connsiteX0" fmla="*/ 44389 w 353026"/>
              <a:gd name="connsiteY0" fmla="*/ 0 h 247751"/>
              <a:gd name="connsiteX1" fmla="*/ 326393 w 353026"/>
              <a:gd name="connsiteY1" fmla="*/ 0 h 247751"/>
              <a:gd name="connsiteX2" fmla="*/ 353026 w 353026"/>
              <a:gd name="connsiteY2" fmla="*/ 247751 h 247751"/>
              <a:gd name="connsiteX3" fmla="*/ 0 w 353026"/>
              <a:gd name="connsiteY3" fmla="*/ 247751 h 247751"/>
              <a:gd name="connsiteX4" fmla="*/ 44389 w 353026"/>
              <a:gd name="connsiteY4" fmla="*/ 0 h 247751"/>
              <a:gd name="connsiteX0" fmla="*/ 38471 w 347108"/>
              <a:gd name="connsiteY0" fmla="*/ 0 h 250711"/>
              <a:gd name="connsiteX1" fmla="*/ 320475 w 347108"/>
              <a:gd name="connsiteY1" fmla="*/ 0 h 250711"/>
              <a:gd name="connsiteX2" fmla="*/ 347108 w 347108"/>
              <a:gd name="connsiteY2" fmla="*/ 247751 h 250711"/>
              <a:gd name="connsiteX3" fmla="*/ 0 w 347108"/>
              <a:gd name="connsiteY3" fmla="*/ 250711 h 250711"/>
              <a:gd name="connsiteX4" fmla="*/ 38471 w 347108"/>
              <a:gd name="connsiteY4" fmla="*/ 0 h 250711"/>
              <a:gd name="connsiteX0" fmla="*/ 26634 w 335271"/>
              <a:gd name="connsiteY0" fmla="*/ 0 h 247751"/>
              <a:gd name="connsiteX1" fmla="*/ 308638 w 335271"/>
              <a:gd name="connsiteY1" fmla="*/ 0 h 247751"/>
              <a:gd name="connsiteX2" fmla="*/ 335271 w 335271"/>
              <a:gd name="connsiteY2" fmla="*/ 247751 h 247751"/>
              <a:gd name="connsiteX3" fmla="*/ 0 w 335271"/>
              <a:gd name="connsiteY3" fmla="*/ 244793 h 247751"/>
              <a:gd name="connsiteX4" fmla="*/ 26634 w 335271"/>
              <a:gd name="connsiteY4" fmla="*/ 0 h 247751"/>
              <a:gd name="connsiteX0" fmla="*/ 26634 w 326393"/>
              <a:gd name="connsiteY0" fmla="*/ 0 h 244793"/>
              <a:gd name="connsiteX1" fmla="*/ 308638 w 326393"/>
              <a:gd name="connsiteY1" fmla="*/ 0 h 244793"/>
              <a:gd name="connsiteX2" fmla="*/ 326393 w 326393"/>
              <a:gd name="connsiteY2" fmla="*/ 244791 h 244793"/>
              <a:gd name="connsiteX3" fmla="*/ 0 w 326393"/>
              <a:gd name="connsiteY3" fmla="*/ 244793 h 244793"/>
              <a:gd name="connsiteX4" fmla="*/ 26634 w 326393"/>
              <a:gd name="connsiteY4" fmla="*/ 0 h 24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93" h="244793">
                <a:moveTo>
                  <a:pt x="26634" y="0"/>
                </a:moveTo>
                <a:lnTo>
                  <a:pt x="308638" y="0"/>
                </a:lnTo>
                <a:lnTo>
                  <a:pt x="326393" y="244791"/>
                </a:lnTo>
                <a:lnTo>
                  <a:pt x="0" y="244793"/>
                </a:lnTo>
                <a:lnTo>
                  <a:pt x="2663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9334796" y="1895235"/>
            <a:ext cx="341190" cy="247751"/>
          </a:xfrm>
          <a:custGeom>
            <a:avLst/>
            <a:gdLst>
              <a:gd name="connsiteX0" fmla="*/ 0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0 w 361904"/>
              <a:gd name="connsiteY4" fmla="*/ 0 h 247751"/>
              <a:gd name="connsiteX0" fmla="*/ 59184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59184 w 361904"/>
              <a:gd name="connsiteY4" fmla="*/ 0 h 247751"/>
              <a:gd name="connsiteX0" fmla="*/ 44388 w 347108"/>
              <a:gd name="connsiteY0" fmla="*/ 0 h 247751"/>
              <a:gd name="connsiteX1" fmla="*/ 347108 w 347108"/>
              <a:gd name="connsiteY1" fmla="*/ 0 h 247751"/>
              <a:gd name="connsiteX2" fmla="*/ 347108 w 347108"/>
              <a:gd name="connsiteY2" fmla="*/ 247751 h 247751"/>
              <a:gd name="connsiteX3" fmla="*/ 0 w 347108"/>
              <a:gd name="connsiteY3" fmla="*/ 247751 h 247751"/>
              <a:gd name="connsiteX4" fmla="*/ 44388 w 347108"/>
              <a:gd name="connsiteY4" fmla="*/ 0 h 247751"/>
              <a:gd name="connsiteX0" fmla="*/ 44388 w 347108"/>
              <a:gd name="connsiteY0" fmla="*/ 0 h 247751"/>
              <a:gd name="connsiteX1" fmla="*/ 323434 w 347108"/>
              <a:gd name="connsiteY1" fmla="*/ 0 h 247751"/>
              <a:gd name="connsiteX2" fmla="*/ 347108 w 347108"/>
              <a:gd name="connsiteY2" fmla="*/ 247751 h 247751"/>
              <a:gd name="connsiteX3" fmla="*/ 0 w 347108"/>
              <a:gd name="connsiteY3" fmla="*/ 247751 h 247751"/>
              <a:gd name="connsiteX4" fmla="*/ 44388 w 347108"/>
              <a:gd name="connsiteY4" fmla="*/ 0 h 247751"/>
              <a:gd name="connsiteX0" fmla="*/ 44388 w 341190"/>
              <a:gd name="connsiteY0" fmla="*/ 0 h 247751"/>
              <a:gd name="connsiteX1" fmla="*/ 323434 w 341190"/>
              <a:gd name="connsiteY1" fmla="*/ 0 h 247751"/>
              <a:gd name="connsiteX2" fmla="*/ 341190 w 341190"/>
              <a:gd name="connsiteY2" fmla="*/ 247751 h 247751"/>
              <a:gd name="connsiteX3" fmla="*/ 0 w 341190"/>
              <a:gd name="connsiteY3" fmla="*/ 247751 h 247751"/>
              <a:gd name="connsiteX4" fmla="*/ 44388 w 341190"/>
              <a:gd name="connsiteY4" fmla="*/ 0 h 24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190" h="247751">
                <a:moveTo>
                  <a:pt x="44388" y="0"/>
                </a:moveTo>
                <a:lnTo>
                  <a:pt x="323434" y="0"/>
                </a:lnTo>
                <a:lnTo>
                  <a:pt x="341190" y="247751"/>
                </a:lnTo>
                <a:lnTo>
                  <a:pt x="0" y="247751"/>
                </a:lnTo>
                <a:lnTo>
                  <a:pt x="44388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D7ECB7-206C-34A0-56C3-32AB6FD6D367}"/>
              </a:ext>
            </a:extLst>
          </p:cNvPr>
          <p:cNvSpPr/>
          <p:nvPr/>
        </p:nvSpPr>
        <p:spPr bwMode="white">
          <a:xfrm>
            <a:off x="2105264" y="2852936"/>
            <a:ext cx="299831" cy="17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5627366" y="2803444"/>
            <a:ext cx="324618" cy="256630"/>
          </a:xfrm>
          <a:custGeom>
            <a:avLst/>
            <a:gdLst>
              <a:gd name="connsiteX0" fmla="*/ 0 w 355098"/>
              <a:gd name="connsiteY0" fmla="*/ 0 h 249010"/>
              <a:gd name="connsiteX1" fmla="*/ 355098 w 355098"/>
              <a:gd name="connsiteY1" fmla="*/ 0 h 249010"/>
              <a:gd name="connsiteX2" fmla="*/ 355098 w 355098"/>
              <a:gd name="connsiteY2" fmla="*/ 249010 h 249010"/>
              <a:gd name="connsiteX3" fmla="*/ 0 w 355098"/>
              <a:gd name="connsiteY3" fmla="*/ 249010 h 249010"/>
              <a:gd name="connsiteX4" fmla="*/ 0 w 355098"/>
              <a:gd name="connsiteY4" fmla="*/ 0 h 249010"/>
              <a:gd name="connsiteX0" fmla="*/ 58420 w 355098"/>
              <a:gd name="connsiteY0" fmla="*/ 0 h 251550"/>
              <a:gd name="connsiteX1" fmla="*/ 355098 w 355098"/>
              <a:gd name="connsiteY1" fmla="*/ 2540 h 251550"/>
              <a:gd name="connsiteX2" fmla="*/ 355098 w 355098"/>
              <a:gd name="connsiteY2" fmla="*/ 251550 h 251550"/>
              <a:gd name="connsiteX3" fmla="*/ 0 w 355098"/>
              <a:gd name="connsiteY3" fmla="*/ 251550 h 251550"/>
              <a:gd name="connsiteX4" fmla="*/ 58420 w 355098"/>
              <a:gd name="connsiteY4" fmla="*/ 0 h 251550"/>
              <a:gd name="connsiteX0" fmla="*/ 35560 w 332238"/>
              <a:gd name="connsiteY0" fmla="*/ 0 h 256630"/>
              <a:gd name="connsiteX1" fmla="*/ 332238 w 332238"/>
              <a:gd name="connsiteY1" fmla="*/ 2540 h 256630"/>
              <a:gd name="connsiteX2" fmla="*/ 332238 w 332238"/>
              <a:gd name="connsiteY2" fmla="*/ 251550 h 256630"/>
              <a:gd name="connsiteX3" fmla="*/ 0 w 332238"/>
              <a:gd name="connsiteY3" fmla="*/ 256630 h 256630"/>
              <a:gd name="connsiteX4" fmla="*/ 35560 w 332238"/>
              <a:gd name="connsiteY4" fmla="*/ 0 h 256630"/>
              <a:gd name="connsiteX0" fmla="*/ 35560 w 332238"/>
              <a:gd name="connsiteY0" fmla="*/ 0 h 256630"/>
              <a:gd name="connsiteX1" fmla="*/ 319538 w 332238"/>
              <a:gd name="connsiteY1" fmla="*/ 2540 h 256630"/>
              <a:gd name="connsiteX2" fmla="*/ 332238 w 332238"/>
              <a:gd name="connsiteY2" fmla="*/ 251550 h 256630"/>
              <a:gd name="connsiteX3" fmla="*/ 0 w 332238"/>
              <a:gd name="connsiteY3" fmla="*/ 256630 h 256630"/>
              <a:gd name="connsiteX4" fmla="*/ 35560 w 332238"/>
              <a:gd name="connsiteY4" fmla="*/ 0 h 256630"/>
              <a:gd name="connsiteX0" fmla="*/ 27940 w 324618"/>
              <a:gd name="connsiteY0" fmla="*/ 0 h 256630"/>
              <a:gd name="connsiteX1" fmla="*/ 311918 w 324618"/>
              <a:gd name="connsiteY1" fmla="*/ 2540 h 256630"/>
              <a:gd name="connsiteX2" fmla="*/ 324618 w 324618"/>
              <a:gd name="connsiteY2" fmla="*/ 251550 h 256630"/>
              <a:gd name="connsiteX3" fmla="*/ 0 w 324618"/>
              <a:gd name="connsiteY3" fmla="*/ 256630 h 256630"/>
              <a:gd name="connsiteX4" fmla="*/ 27940 w 324618"/>
              <a:gd name="connsiteY4" fmla="*/ 0 h 25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618" h="256630">
                <a:moveTo>
                  <a:pt x="27940" y="0"/>
                </a:moveTo>
                <a:lnTo>
                  <a:pt x="311918" y="2540"/>
                </a:lnTo>
                <a:lnTo>
                  <a:pt x="324618" y="251550"/>
                </a:lnTo>
                <a:lnTo>
                  <a:pt x="0" y="256630"/>
                </a:lnTo>
                <a:lnTo>
                  <a:pt x="2794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9192343" y="2852936"/>
            <a:ext cx="288033" cy="17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D7ECB7-206C-34A0-56C3-32AB6FD6D367}"/>
              </a:ext>
            </a:extLst>
          </p:cNvPr>
          <p:cNvSpPr/>
          <p:nvPr/>
        </p:nvSpPr>
        <p:spPr bwMode="white">
          <a:xfrm>
            <a:off x="2094997" y="3720334"/>
            <a:ext cx="320415" cy="245252"/>
          </a:xfrm>
          <a:custGeom>
            <a:avLst/>
            <a:gdLst>
              <a:gd name="connsiteX0" fmla="*/ 0 w 330408"/>
              <a:gd name="connsiteY0" fmla="*/ 0 h 247751"/>
              <a:gd name="connsiteX1" fmla="*/ 330408 w 330408"/>
              <a:gd name="connsiteY1" fmla="*/ 0 h 247751"/>
              <a:gd name="connsiteX2" fmla="*/ 330408 w 330408"/>
              <a:gd name="connsiteY2" fmla="*/ 247751 h 247751"/>
              <a:gd name="connsiteX3" fmla="*/ 0 w 330408"/>
              <a:gd name="connsiteY3" fmla="*/ 247751 h 247751"/>
              <a:gd name="connsiteX4" fmla="*/ 0 w 330408"/>
              <a:gd name="connsiteY4" fmla="*/ 0 h 247751"/>
              <a:gd name="connsiteX0" fmla="*/ 0 w 330408"/>
              <a:gd name="connsiteY0" fmla="*/ 0 h 247751"/>
              <a:gd name="connsiteX1" fmla="*/ 312920 w 330408"/>
              <a:gd name="connsiteY1" fmla="*/ 7495 h 247751"/>
              <a:gd name="connsiteX2" fmla="*/ 330408 w 330408"/>
              <a:gd name="connsiteY2" fmla="*/ 247751 h 247751"/>
              <a:gd name="connsiteX3" fmla="*/ 0 w 330408"/>
              <a:gd name="connsiteY3" fmla="*/ 247751 h 247751"/>
              <a:gd name="connsiteX4" fmla="*/ 0 w 330408"/>
              <a:gd name="connsiteY4" fmla="*/ 0 h 247751"/>
              <a:gd name="connsiteX0" fmla="*/ 0 w 320415"/>
              <a:gd name="connsiteY0" fmla="*/ 0 h 247751"/>
              <a:gd name="connsiteX1" fmla="*/ 312920 w 320415"/>
              <a:gd name="connsiteY1" fmla="*/ 7495 h 247751"/>
              <a:gd name="connsiteX2" fmla="*/ 320415 w 320415"/>
              <a:gd name="connsiteY2" fmla="*/ 245252 h 247751"/>
              <a:gd name="connsiteX3" fmla="*/ 0 w 320415"/>
              <a:gd name="connsiteY3" fmla="*/ 247751 h 247751"/>
              <a:gd name="connsiteX4" fmla="*/ 0 w 320415"/>
              <a:gd name="connsiteY4" fmla="*/ 0 h 247751"/>
              <a:gd name="connsiteX0" fmla="*/ 9993 w 320415"/>
              <a:gd name="connsiteY0" fmla="*/ 0 h 245252"/>
              <a:gd name="connsiteX1" fmla="*/ 312920 w 320415"/>
              <a:gd name="connsiteY1" fmla="*/ 4996 h 245252"/>
              <a:gd name="connsiteX2" fmla="*/ 320415 w 320415"/>
              <a:gd name="connsiteY2" fmla="*/ 242753 h 245252"/>
              <a:gd name="connsiteX3" fmla="*/ 0 w 320415"/>
              <a:gd name="connsiteY3" fmla="*/ 245252 h 245252"/>
              <a:gd name="connsiteX4" fmla="*/ 9993 w 320415"/>
              <a:gd name="connsiteY4" fmla="*/ 0 h 24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415" h="245252">
                <a:moveTo>
                  <a:pt x="9993" y="0"/>
                </a:moveTo>
                <a:lnTo>
                  <a:pt x="312920" y="4996"/>
                </a:lnTo>
                <a:lnTo>
                  <a:pt x="320415" y="242753"/>
                </a:lnTo>
                <a:lnTo>
                  <a:pt x="0" y="245252"/>
                </a:lnTo>
                <a:lnTo>
                  <a:pt x="9993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5788076" y="3714534"/>
            <a:ext cx="331923" cy="252748"/>
          </a:xfrm>
          <a:custGeom>
            <a:avLst/>
            <a:gdLst>
              <a:gd name="connsiteX0" fmla="*/ 0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0 w 361904"/>
              <a:gd name="connsiteY4" fmla="*/ 0 h 247751"/>
              <a:gd name="connsiteX0" fmla="*/ 74951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74951 w 361904"/>
              <a:gd name="connsiteY4" fmla="*/ 0 h 247751"/>
              <a:gd name="connsiteX0" fmla="*/ 24983 w 311936"/>
              <a:gd name="connsiteY0" fmla="*/ 0 h 272735"/>
              <a:gd name="connsiteX1" fmla="*/ 311936 w 311936"/>
              <a:gd name="connsiteY1" fmla="*/ 0 h 272735"/>
              <a:gd name="connsiteX2" fmla="*/ 311936 w 311936"/>
              <a:gd name="connsiteY2" fmla="*/ 247751 h 272735"/>
              <a:gd name="connsiteX3" fmla="*/ 0 w 311936"/>
              <a:gd name="connsiteY3" fmla="*/ 272735 h 272735"/>
              <a:gd name="connsiteX4" fmla="*/ 24983 w 311936"/>
              <a:gd name="connsiteY4" fmla="*/ 0 h 272735"/>
              <a:gd name="connsiteX0" fmla="*/ 44970 w 331923"/>
              <a:gd name="connsiteY0" fmla="*/ 0 h 250250"/>
              <a:gd name="connsiteX1" fmla="*/ 331923 w 331923"/>
              <a:gd name="connsiteY1" fmla="*/ 0 h 250250"/>
              <a:gd name="connsiteX2" fmla="*/ 331923 w 331923"/>
              <a:gd name="connsiteY2" fmla="*/ 247751 h 250250"/>
              <a:gd name="connsiteX3" fmla="*/ 0 w 331923"/>
              <a:gd name="connsiteY3" fmla="*/ 250250 h 250250"/>
              <a:gd name="connsiteX4" fmla="*/ 44970 w 331923"/>
              <a:gd name="connsiteY4" fmla="*/ 0 h 250250"/>
              <a:gd name="connsiteX0" fmla="*/ 44970 w 331923"/>
              <a:gd name="connsiteY0" fmla="*/ 2498 h 252748"/>
              <a:gd name="connsiteX1" fmla="*/ 321930 w 331923"/>
              <a:gd name="connsiteY1" fmla="*/ 0 h 252748"/>
              <a:gd name="connsiteX2" fmla="*/ 331923 w 331923"/>
              <a:gd name="connsiteY2" fmla="*/ 250249 h 252748"/>
              <a:gd name="connsiteX3" fmla="*/ 0 w 331923"/>
              <a:gd name="connsiteY3" fmla="*/ 252748 h 252748"/>
              <a:gd name="connsiteX4" fmla="*/ 44970 w 331923"/>
              <a:gd name="connsiteY4" fmla="*/ 2498 h 25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923" h="252748">
                <a:moveTo>
                  <a:pt x="44970" y="2498"/>
                </a:moveTo>
                <a:lnTo>
                  <a:pt x="321930" y="0"/>
                </a:lnTo>
                <a:lnTo>
                  <a:pt x="331923" y="250249"/>
                </a:lnTo>
                <a:lnTo>
                  <a:pt x="0" y="252748"/>
                </a:lnTo>
                <a:lnTo>
                  <a:pt x="44970" y="2498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9166657" y="3714534"/>
            <a:ext cx="334422" cy="250249"/>
          </a:xfrm>
          <a:custGeom>
            <a:avLst/>
            <a:gdLst>
              <a:gd name="connsiteX0" fmla="*/ 0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0 w 361904"/>
              <a:gd name="connsiteY4" fmla="*/ 0 h 247751"/>
              <a:gd name="connsiteX0" fmla="*/ 72452 w 361904"/>
              <a:gd name="connsiteY0" fmla="*/ 0 h 247751"/>
              <a:gd name="connsiteX1" fmla="*/ 361904 w 361904"/>
              <a:gd name="connsiteY1" fmla="*/ 0 h 247751"/>
              <a:gd name="connsiteX2" fmla="*/ 361904 w 361904"/>
              <a:gd name="connsiteY2" fmla="*/ 247751 h 247751"/>
              <a:gd name="connsiteX3" fmla="*/ 0 w 361904"/>
              <a:gd name="connsiteY3" fmla="*/ 247751 h 247751"/>
              <a:gd name="connsiteX4" fmla="*/ 72452 w 361904"/>
              <a:gd name="connsiteY4" fmla="*/ 0 h 247751"/>
              <a:gd name="connsiteX0" fmla="*/ 44970 w 334422"/>
              <a:gd name="connsiteY0" fmla="*/ 0 h 247751"/>
              <a:gd name="connsiteX1" fmla="*/ 334422 w 334422"/>
              <a:gd name="connsiteY1" fmla="*/ 0 h 247751"/>
              <a:gd name="connsiteX2" fmla="*/ 334422 w 334422"/>
              <a:gd name="connsiteY2" fmla="*/ 247751 h 247751"/>
              <a:gd name="connsiteX3" fmla="*/ 0 w 334422"/>
              <a:gd name="connsiteY3" fmla="*/ 247751 h 247751"/>
              <a:gd name="connsiteX4" fmla="*/ 44970 w 334422"/>
              <a:gd name="connsiteY4" fmla="*/ 0 h 247751"/>
              <a:gd name="connsiteX0" fmla="*/ 44970 w 334422"/>
              <a:gd name="connsiteY0" fmla="*/ 2498 h 250249"/>
              <a:gd name="connsiteX1" fmla="*/ 321930 w 334422"/>
              <a:gd name="connsiteY1" fmla="*/ 0 h 250249"/>
              <a:gd name="connsiteX2" fmla="*/ 334422 w 334422"/>
              <a:gd name="connsiteY2" fmla="*/ 250249 h 250249"/>
              <a:gd name="connsiteX3" fmla="*/ 0 w 334422"/>
              <a:gd name="connsiteY3" fmla="*/ 250249 h 250249"/>
              <a:gd name="connsiteX4" fmla="*/ 44970 w 334422"/>
              <a:gd name="connsiteY4" fmla="*/ 2498 h 25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422" h="250249">
                <a:moveTo>
                  <a:pt x="44970" y="2498"/>
                </a:moveTo>
                <a:lnTo>
                  <a:pt x="321930" y="0"/>
                </a:lnTo>
                <a:lnTo>
                  <a:pt x="334422" y="250249"/>
                </a:lnTo>
                <a:lnTo>
                  <a:pt x="0" y="250249"/>
                </a:lnTo>
                <a:lnTo>
                  <a:pt x="44970" y="2498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3D7ECB7-206C-34A0-56C3-32AB6FD6D367}"/>
              </a:ext>
            </a:extLst>
          </p:cNvPr>
          <p:cNvSpPr/>
          <p:nvPr/>
        </p:nvSpPr>
        <p:spPr bwMode="white">
          <a:xfrm>
            <a:off x="2105264" y="4629962"/>
            <a:ext cx="299831" cy="250209"/>
          </a:xfrm>
          <a:custGeom>
            <a:avLst/>
            <a:gdLst>
              <a:gd name="connsiteX0" fmla="*/ 0 w 299831"/>
              <a:gd name="connsiteY0" fmla="*/ 0 h 247751"/>
              <a:gd name="connsiteX1" fmla="*/ 299831 w 299831"/>
              <a:gd name="connsiteY1" fmla="*/ 0 h 247751"/>
              <a:gd name="connsiteX2" fmla="*/ 299831 w 299831"/>
              <a:gd name="connsiteY2" fmla="*/ 247751 h 247751"/>
              <a:gd name="connsiteX3" fmla="*/ 0 w 299831"/>
              <a:gd name="connsiteY3" fmla="*/ 247751 h 247751"/>
              <a:gd name="connsiteX4" fmla="*/ 0 w 299831"/>
              <a:gd name="connsiteY4" fmla="*/ 0 h 247751"/>
              <a:gd name="connsiteX0" fmla="*/ 0 w 299831"/>
              <a:gd name="connsiteY0" fmla="*/ 0 h 247751"/>
              <a:gd name="connsiteX1" fmla="*/ 294915 w 299831"/>
              <a:gd name="connsiteY1" fmla="*/ 7375 h 247751"/>
              <a:gd name="connsiteX2" fmla="*/ 299831 w 299831"/>
              <a:gd name="connsiteY2" fmla="*/ 247751 h 247751"/>
              <a:gd name="connsiteX3" fmla="*/ 0 w 299831"/>
              <a:gd name="connsiteY3" fmla="*/ 247751 h 247751"/>
              <a:gd name="connsiteX4" fmla="*/ 0 w 299831"/>
              <a:gd name="connsiteY4" fmla="*/ 0 h 247751"/>
              <a:gd name="connsiteX0" fmla="*/ 12290 w 299831"/>
              <a:gd name="connsiteY0" fmla="*/ 0 h 245293"/>
              <a:gd name="connsiteX1" fmla="*/ 294915 w 299831"/>
              <a:gd name="connsiteY1" fmla="*/ 4917 h 245293"/>
              <a:gd name="connsiteX2" fmla="*/ 299831 w 299831"/>
              <a:gd name="connsiteY2" fmla="*/ 245293 h 245293"/>
              <a:gd name="connsiteX3" fmla="*/ 0 w 299831"/>
              <a:gd name="connsiteY3" fmla="*/ 245293 h 245293"/>
              <a:gd name="connsiteX4" fmla="*/ 12290 w 299831"/>
              <a:gd name="connsiteY4" fmla="*/ 0 h 245293"/>
              <a:gd name="connsiteX0" fmla="*/ 2457 w 299831"/>
              <a:gd name="connsiteY0" fmla="*/ 0 h 250209"/>
              <a:gd name="connsiteX1" fmla="*/ 294915 w 299831"/>
              <a:gd name="connsiteY1" fmla="*/ 9833 h 250209"/>
              <a:gd name="connsiteX2" fmla="*/ 299831 w 299831"/>
              <a:gd name="connsiteY2" fmla="*/ 250209 h 250209"/>
              <a:gd name="connsiteX3" fmla="*/ 0 w 299831"/>
              <a:gd name="connsiteY3" fmla="*/ 250209 h 250209"/>
              <a:gd name="connsiteX4" fmla="*/ 2457 w 299831"/>
              <a:gd name="connsiteY4" fmla="*/ 0 h 250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31" h="250209">
                <a:moveTo>
                  <a:pt x="2457" y="0"/>
                </a:moveTo>
                <a:lnTo>
                  <a:pt x="294915" y="9833"/>
                </a:lnTo>
                <a:cubicBezTo>
                  <a:pt x="296554" y="89958"/>
                  <a:pt x="298192" y="170084"/>
                  <a:pt x="299831" y="250209"/>
                </a:cubicBezTo>
                <a:lnTo>
                  <a:pt x="0" y="250209"/>
                </a:lnTo>
                <a:lnTo>
                  <a:pt x="2457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5637197" y="4635274"/>
            <a:ext cx="314217" cy="245293"/>
          </a:xfrm>
          <a:custGeom>
            <a:avLst/>
            <a:gdLst>
              <a:gd name="connsiteX0" fmla="*/ 0 w 331424"/>
              <a:gd name="connsiteY0" fmla="*/ 0 h 247751"/>
              <a:gd name="connsiteX1" fmla="*/ 331424 w 331424"/>
              <a:gd name="connsiteY1" fmla="*/ 0 h 247751"/>
              <a:gd name="connsiteX2" fmla="*/ 331424 w 331424"/>
              <a:gd name="connsiteY2" fmla="*/ 247751 h 247751"/>
              <a:gd name="connsiteX3" fmla="*/ 0 w 331424"/>
              <a:gd name="connsiteY3" fmla="*/ 247751 h 247751"/>
              <a:gd name="connsiteX4" fmla="*/ 0 w 331424"/>
              <a:gd name="connsiteY4" fmla="*/ 0 h 247751"/>
              <a:gd name="connsiteX0" fmla="*/ 34413 w 331424"/>
              <a:gd name="connsiteY0" fmla="*/ 2458 h 247751"/>
              <a:gd name="connsiteX1" fmla="*/ 331424 w 331424"/>
              <a:gd name="connsiteY1" fmla="*/ 0 h 247751"/>
              <a:gd name="connsiteX2" fmla="*/ 331424 w 331424"/>
              <a:gd name="connsiteY2" fmla="*/ 247751 h 247751"/>
              <a:gd name="connsiteX3" fmla="*/ 0 w 331424"/>
              <a:gd name="connsiteY3" fmla="*/ 247751 h 247751"/>
              <a:gd name="connsiteX4" fmla="*/ 34413 w 331424"/>
              <a:gd name="connsiteY4" fmla="*/ 2458 h 247751"/>
              <a:gd name="connsiteX0" fmla="*/ 24581 w 321592"/>
              <a:gd name="connsiteY0" fmla="*/ 2458 h 247751"/>
              <a:gd name="connsiteX1" fmla="*/ 321592 w 321592"/>
              <a:gd name="connsiteY1" fmla="*/ 0 h 247751"/>
              <a:gd name="connsiteX2" fmla="*/ 321592 w 321592"/>
              <a:gd name="connsiteY2" fmla="*/ 247751 h 247751"/>
              <a:gd name="connsiteX3" fmla="*/ 0 w 321592"/>
              <a:gd name="connsiteY3" fmla="*/ 247751 h 247751"/>
              <a:gd name="connsiteX4" fmla="*/ 24581 w 321592"/>
              <a:gd name="connsiteY4" fmla="*/ 2458 h 247751"/>
              <a:gd name="connsiteX0" fmla="*/ 24581 w 321592"/>
              <a:gd name="connsiteY0" fmla="*/ 2458 h 247751"/>
              <a:gd name="connsiteX1" fmla="*/ 321592 w 321592"/>
              <a:gd name="connsiteY1" fmla="*/ 0 h 247751"/>
              <a:gd name="connsiteX2" fmla="*/ 314217 w 321592"/>
              <a:gd name="connsiteY2" fmla="*/ 245293 h 247751"/>
              <a:gd name="connsiteX3" fmla="*/ 0 w 321592"/>
              <a:gd name="connsiteY3" fmla="*/ 247751 h 247751"/>
              <a:gd name="connsiteX4" fmla="*/ 24581 w 321592"/>
              <a:gd name="connsiteY4" fmla="*/ 2458 h 247751"/>
              <a:gd name="connsiteX0" fmla="*/ 24581 w 314217"/>
              <a:gd name="connsiteY0" fmla="*/ 0 h 245293"/>
              <a:gd name="connsiteX1" fmla="*/ 306844 w 314217"/>
              <a:gd name="connsiteY1" fmla="*/ 1 h 245293"/>
              <a:gd name="connsiteX2" fmla="*/ 314217 w 314217"/>
              <a:gd name="connsiteY2" fmla="*/ 242835 h 245293"/>
              <a:gd name="connsiteX3" fmla="*/ 0 w 314217"/>
              <a:gd name="connsiteY3" fmla="*/ 245293 h 245293"/>
              <a:gd name="connsiteX4" fmla="*/ 24581 w 314217"/>
              <a:gd name="connsiteY4" fmla="*/ 0 h 24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217" h="245293">
                <a:moveTo>
                  <a:pt x="24581" y="0"/>
                </a:moveTo>
                <a:lnTo>
                  <a:pt x="306844" y="1"/>
                </a:lnTo>
                <a:lnTo>
                  <a:pt x="314217" y="242835"/>
                </a:lnTo>
                <a:lnTo>
                  <a:pt x="0" y="245293"/>
                </a:lnTo>
                <a:lnTo>
                  <a:pt x="24581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9191269" y="4636108"/>
            <a:ext cx="304894" cy="240377"/>
          </a:xfrm>
          <a:custGeom>
            <a:avLst/>
            <a:gdLst>
              <a:gd name="connsiteX0" fmla="*/ 0 w 314726"/>
              <a:gd name="connsiteY0" fmla="*/ 0 h 247751"/>
              <a:gd name="connsiteX1" fmla="*/ 314726 w 314726"/>
              <a:gd name="connsiteY1" fmla="*/ 0 h 247751"/>
              <a:gd name="connsiteX2" fmla="*/ 314726 w 314726"/>
              <a:gd name="connsiteY2" fmla="*/ 247751 h 247751"/>
              <a:gd name="connsiteX3" fmla="*/ 0 w 314726"/>
              <a:gd name="connsiteY3" fmla="*/ 247751 h 247751"/>
              <a:gd name="connsiteX4" fmla="*/ 0 w 314726"/>
              <a:gd name="connsiteY4" fmla="*/ 0 h 247751"/>
              <a:gd name="connsiteX0" fmla="*/ 0 w 314726"/>
              <a:gd name="connsiteY0" fmla="*/ 0 h 247751"/>
              <a:gd name="connsiteX1" fmla="*/ 304894 w 314726"/>
              <a:gd name="connsiteY1" fmla="*/ 2458 h 247751"/>
              <a:gd name="connsiteX2" fmla="*/ 314726 w 314726"/>
              <a:gd name="connsiteY2" fmla="*/ 247751 h 247751"/>
              <a:gd name="connsiteX3" fmla="*/ 0 w 314726"/>
              <a:gd name="connsiteY3" fmla="*/ 247751 h 247751"/>
              <a:gd name="connsiteX4" fmla="*/ 0 w 314726"/>
              <a:gd name="connsiteY4" fmla="*/ 0 h 247751"/>
              <a:gd name="connsiteX0" fmla="*/ 12290 w 314726"/>
              <a:gd name="connsiteY0" fmla="*/ 0 h 245293"/>
              <a:gd name="connsiteX1" fmla="*/ 304894 w 314726"/>
              <a:gd name="connsiteY1" fmla="*/ 0 h 245293"/>
              <a:gd name="connsiteX2" fmla="*/ 314726 w 314726"/>
              <a:gd name="connsiteY2" fmla="*/ 245293 h 245293"/>
              <a:gd name="connsiteX3" fmla="*/ 0 w 314726"/>
              <a:gd name="connsiteY3" fmla="*/ 245293 h 245293"/>
              <a:gd name="connsiteX4" fmla="*/ 12290 w 314726"/>
              <a:gd name="connsiteY4" fmla="*/ 0 h 245293"/>
              <a:gd name="connsiteX0" fmla="*/ 7374 w 309810"/>
              <a:gd name="connsiteY0" fmla="*/ 0 h 245293"/>
              <a:gd name="connsiteX1" fmla="*/ 299978 w 309810"/>
              <a:gd name="connsiteY1" fmla="*/ 0 h 245293"/>
              <a:gd name="connsiteX2" fmla="*/ 309810 w 309810"/>
              <a:gd name="connsiteY2" fmla="*/ 245293 h 245293"/>
              <a:gd name="connsiteX3" fmla="*/ 0 w 309810"/>
              <a:gd name="connsiteY3" fmla="*/ 240377 h 245293"/>
              <a:gd name="connsiteX4" fmla="*/ 7374 w 309810"/>
              <a:gd name="connsiteY4" fmla="*/ 0 h 245293"/>
              <a:gd name="connsiteX0" fmla="*/ 7374 w 304894"/>
              <a:gd name="connsiteY0" fmla="*/ 0 h 240377"/>
              <a:gd name="connsiteX1" fmla="*/ 299978 w 304894"/>
              <a:gd name="connsiteY1" fmla="*/ 0 h 240377"/>
              <a:gd name="connsiteX2" fmla="*/ 304894 w 304894"/>
              <a:gd name="connsiteY2" fmla="*/ 237919 h 240377"/>
              <a:gd name="connsiteX3" fmla="*/ 0 w 304894"/>
              <a:gd name="connsiteY3" fmla="*/ 240377 h 240377"/>
              <a:gd name="connsiteX4" fmla="*/ 7374 w 304894"/>
              <a:gd name="connsiteY4" fmla="*/ 0 h 240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94" h="240377">
                <a:moveTo>
                  <a:pt x="7374" y="0"/>
                </a:moveTo>
                <a:lnTo>
                  <a:pt x="299978" y="0"/>
                </a:lnTo>
                <a:cubicBezTo>
                  <a:pt x="301617" y="79306"/>
                  <a:pt x="303255" y="158613"/>
                  <a:pt x="304894" y="237919"/>
                </a:cubicBezTo>
                <a:lnTo>
                  <a:pt x="0" y="240377"/>
                </a:lnTo>
                <a:lnTo>
                  <a:pt x="737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3D7ECB7-206C-34A0-56C3-32AB6FD6D367}"/>
              </a:ext>
            </a:extLst>
          </p:cNvPr>
          <p:cNvSpPr/>
          <p:nvPr/>
        </p:nvSpPr>
        <p:spPr bwMode="white">
          <a:xfrm>
            <a:off x="2097247" y="5540490"/>
            <a:ext cx="307848" cy="250195"/>
          </a:xfrm>
          <a:custGeom>
            <a:avLst/>
            <a:gdLst>
              <a:gd name="connsiteX0" fmla="*/ 0 w 307848"/>
              <a:gd name="connsiteY0" fmla="*/ 0 h 247751"/>
              <a:gd name="connsiteX1" fmla="*/ 307848 w 307848"/>
              <a:gd name="connsiteY1" fmla="*/ 0 h 247751"/>
              <a:gd name="connsiteX2" fmla="*/ 307848 w 307848"/>
              <a:gd name="connsiteY2" fmla="*/ 247751 h 247751"/>
              <a:gd name="connsiteX3" fmla="*/ 0 w 307848"/>
              <a:gd name="connsiteY3" fmla="*/ 247751 h 247751"/>
              <a:gd name="connsiteX4" fmla="*/ 0 w 307848"/>
              <a:gd name="connsiteY4" fmla="*/ 0 h 247751"/>
              <a:gd name="connsiteX0" fmla="*/ 22004 w 307848"/>
              <a:gd name="connsiteY0" fmla="*/ 2445 h 247751"/>
              <a:gd name="connsiteX1" fmla="*/ 307848 w 307848"/>
              <a:gd name="connsiteY1" fmla="*/ 0 h 247751"/>
              <a:gd name="connsiteX2" fmla="*/ 307848 w 307848"/>
              <a:gd name="connsiteY2" fmla="*/ 247751 h 247751"/>
              <a:gd name="connsiteX3" fmla="*/ 0 w 307848"/>
              <a:gd name="connsiteY3" fmla="*/ 247751 h 247751"/>
              <a:gd name="connsiteX4" fmla="*/ 22004 w 307848"/>
              <a:gd name="connsiteY4" fmla="*/ 2445 h 247751"/>
              <a:gd name="connsiteX0" fmla="*/ 2444 w 307848"/>
              <a:gd name="connsiteY0" fmla="*/ 0 h 255085"/>
              <a:gd name="connsiteX1" fmla="*/ 307848 w 307848"/>
              <a:gd name="connsiteY1" fmla="*/ 7334 h 255085"/>
              <a:gd name="connsiteX2" fmla="*/ 307848 w 307848"/>
              <a:gd name="connsiteY2" fmla="*/ 255085 h 255085"/>
              <a:gd name="connsiteX3" fmla="*/ 0 w 307848"/>
              <a:gd name="connsiteY3" fmla="*/ 255085 h 255085"/>
              <a:gd name="connsiteX4" fmla="*/ 2444 w 307848"/>
              <a:gd name="connsiteY4" fmla="*/ 0 h 255085"/>
              <a:gd name="connsiteX0" fmla="*/ 2444 w 307848"/>
              <a:gd name="connsiteY0" fmla="*/ 0 h 255085"/>
              <a:gd name="connsiteX1" fmla="*/ 302958 w 307848"/>
              <a:gd name="connsiteY1" fmla="*/ 7334 h 255085"/>
              <a:gd name="connsiteX2" fmla="*/ 307848 w 307848"/>
              <a:gd name="connsiteY2" fmla="*/ 255085 h 255085"/>
              <a:gd name="connsiteX3" fmla="*/ 0 w 307848"/>
              <a:gd name="connsiteY3" fmla="*/ 255085 h 255085"/>
              <a:gd name="connsiteX4" fmla="*/ 2444 w 307848"/>
              <a:gd name="connsiteY4" fmla="*/ 0 h 255085"/>
              <a:gd name="connsiteX0" fmla="*/ 9779 w 307848"/>
              <a:gd name="connsiteY0" fmla="*/ 0 h 250195"/>
              <a:gd name="connsiteX1" fmla="*/ 302958 w 307848"/>
              <a:gd name="connsiteY1" fmla="*/ 2444 h 250195"/>
              <a:gd name="connsiteX2" fmla="*/ 307848 w 307848"/>
              <a:gd name="connsiteY2" fmla="*/ 250195 h 250195"/>
              <a:gd name="connsiteX3" fmla="*/ 0 w 307848"/>
              <a:gd name="connsiteY3" fmla="*/ 250195 h 250195"/>
              <a:gd name="connsiteX4" fmla="*/ 9779 w 307848"/>
              <a:gd name="connsiteY4" fmla="*/ 0 h 25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848" h="250195">
                <a:moveTo>
                  <a:pt x="9779" y="0"/>
                </a:moveTo>
                <a:lnTo>
                  <a:pt x="302958" y="2444"/>
                </a:lnTo>
                <a:lnTo>
                  <a:pt x="307848" y="250195"/>
                </a:lnTo>
                <a:lnTo>
                  <a:pt x="0" y="250195"/>
                </a:lnTo>
                <a:cubicBezTo>
                  <a:pt x="815" y="165167"/>
                  <a:pt x="8964" y="85028"/>
                  <a:pt x="9779" y="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5642087" y="5548560"/>
            <a:ext cx="309897" cy="259858"/>
          </a:xfrm>
          <a:custGeom>
            <a:avLst/>
            <a:gdLst>
              <a:gd name="connsiteX0" fmla="*/ 0 w 314787"/>
              <a:gd name="connsiteY0" fmla="*/ 0 h 259858"/>
              <a:gd name="connsiteX1" fmla="*/ 314787 w 314787"/>
              <a:gd name="connsiteY1" fmla="*/ 0 h 259858"/>
              <a:gd name="connsiteX2" fmla="*/ 314787 w 314787"/>
              <a:gd name="connsiteY2" fmla="*/ 259858 h 259858"/>
              <a:gd name="connsiteX3" fmla="*/ 0 w 314787"/>
              <a:gd name="connsiteY3" fmla="*/ 259858 h 259858"/>
              <a:gd name="connsiteX4" fmla="*/ 0 w 314787"/>
              <a:gd name="connsiteY4" fmla="*/ 0 h 259858"/>
              <a:gd name="connsiteX0" fmla="*/ 36674 w 314787"/>
              <a:gd name="connsiteY0" fmla="*/ 0 h 259858"/>
              <a:gd name="connsiteX1" fmla="*/ 314787 w 314787"/>
              <a:gd name="connsiteY1" fmla="*/ 0 h 259858"/>
              <a:gd name="connsiteX2" fmla="*/ 314787 w 314787"/>
              <a:gd name="connsiteY2" fmla="*/ 259858 h 259858"/>
              <a:gd name="connsiteX3" fmla="*/ 0 w 314787"/>
              <a:gd name="connsiteY3" fmla="*/ 259858 h 259858"/>
              <a:gd name="connsiteX4" fmla="*/ 36674 w 314787"/>
              <a:gd name="connsiteY4" fmla="*/ 0 h 259858"/>
              <a:gd name="connsiteX0" fmla="*/ 22004 w 314787"/>
              <a:gd name="connsiteY0" fmla="*/ 0 h 259858"/>
              <a:gd name="connsiteX1" fmla="*/ 314787 w 314787"/>
              <a:gd name="connsiteY1" fmla="*/ 0 h 259858"/>
              <a:gd name="connsiteX2" fmla="*/ 314787 w 314787"/>
              <a:gd name="connsiteY2" fmla="*/ 259858 h 259858"/>
              <a:gd name="connsiteX3" fmla="*/ 0 w 314787"/>
              <a:gd name="connsiteY3" fmla="*/ 259858 h 259858"/>
              <a:gd name="connsiteX4" fmla="*/ 22004 w 314787"/>
              <a:gd name="connsiteY4" fmla="*/ 0 h 259858"/>
              <a:gd name="connsiteX0" fmla="*/ 17114 w 309897"/>
              <a:gd name="connsiteY0" fmla="*/ 0 h 259858"/>
              <a:gd name="connsiteX1" fmla="*/ 309897 w 309897"/>
              <a:gd name="connsiteY1" fmla="*/ 0 h 259858"/>
              <a:gd name="connsiteX2" fmla="*/ 309897 w 309897"/>
              <a:gd name="connsiteY2" fmla="*/ 259858 h 259858"/>
              <a:gd name="connsiteX3" fmla="*/ 0 w 309897"/>
              <a:gd name="connsiteY3" fmla="*/ 259858 h 259858"/>
              <a:gd name="connsiteX4" fmla="*/ 17114 w 309897"/>
              <a:gd name="connsiteY4" fmla="*/ 0 h 259858"/>
              <a:gd name="connsiteX0" fmla="*/ 17114 w 309897"/>
              <a:gd name="connsiteY0" fmla="*/ 0 h 259858"/>
              <a:gd name="connsiteX1" fmla="*/ 302562 w 309897"/>
              <a:gd name="connsiteY1" fmla="*/ 2445 h 259858"/>
              <a:gd name="connsiteX2" fmla="*/ 309897 w 309897"/>
              <a:gd name="connsiteY2" fmla="*/ 259858 h 259858"/>
              <a:gd name="connsiteX3" fmla="*/ 0 w 309897"/>
              <a:gd name="connsiteY3" fmla="*/ 259858 h 259858"/>
              <a:gd name="connsiteX4" fmla="*/ 17114 w 309897"/>
              <a:gd name="connsiteY4" fmla="*/ 0 h 259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97" h="259858">
                <a:moveTo>
                  <a:pt x="17114" y="0"/>
                </a:moveTo>
                <a:lnTo>
                  <a:pt x="302562" y="2445"/>
                </a:lnTo>
                <a:lnTo>
                  <a:pt x="309897" y="259858"/>
                </a:lnTo>
                <a:lnTo>
                  <a:pt x="0" y="259858"/>
                </a:lnTo>
                <a:lnTo>
                  <a:pt x="1711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12008ED-8683-590A-D7F8-033C61EBD9E0}"/>
              </a:ext>
            </a:extLst>
          </p:cNvPr>
          <p:cNvSpPr/>
          <p:nvPr/>
        </p:nvSpPr>
        <p:spPr bwMode="white">
          <a:xfrm>
            <a:off x="9192344" y="5589241"/>
            <a:ext cx="28803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4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2024-08-19T08:19:55Z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