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A50B37-5C04-7313-F4CE-3A8A39CFF2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52936"/>
            <a:ext cx="10800000" cy="1144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FADA5A-A700-387C-4F42-B4ACFF0EA1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21081"/>
            <a:ext cx="10800000" cy="2660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E6F529-AFCF-4CE8-607A-9FDDF2B92F11}"/>
              </a:ext>
            </a:extLst>
          </p:cNvPr>
          <p:cNvSpPr/>
          <p:nvPr/>
        </p:nvSpPr>
        <p:spPr bwMode="white">
          <a:xfrm>
            <a:off x="5196190" y="3885130"/>
            <a:ext cx="219047" cy="23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1FDF6C-C4D8-1D60-F99B-7600F5AD22F7}"/>
              </a:ext>
            </a:extLst>
          </p:cNvPr>
          <p:cNvSpPr/>
          <p:nvPr/>
        </p:nvSpPr>
        <p:spPr bwMode="white">
          <a:xfrm>
            <a:off x="6881904" y="3885130"/>
            <a:ext cx="219047" cy="23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267387-F210-4C87-F6C2-687930689012}"/>
              </a:ext>
            </a:extLst>
          </p:cNvPr>
          <p:cNvSpPr/>
          <p:nvPr/>
        </p:nvSpPr>
        <p:spPr bwMode="white">
          <a:xfrm>
            <a:off x="8567619" y="3885130"/>
            <a:ext cx="219047" cy="23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8416FF-3737-5C7A-1AD2-3569BCE49760}"/>
              </a:ext>
            </a:extLst>
          </p:cNvPr>
          <p:cNvSpPr/>
          <p:nvPr/>
        </p:nvSpPr>
        <p:spPr bwMode="white">
          <a:xfrm>
            <a:off x="10262857" y="3885130"/>
            <a:ext cx="219047" cy="23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1518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DECFAC-5B03-C3F9-8E35-525897F41A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52"/>
            <a:ext cx="10800000" cy="4271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59F07A-E9A5-6E95-2C33-CF59F2245AF2}"/>
              </a:ext>
            </a:extLst>
          </p:cNvPr>
          <p:cNvSpPr/>
          <p:nvPr/>
        </p:nvSpPr>
        <p:spPr bwMode="white">
          <a:xfrm>
            <a:off x="7805714" y="3017658"/>
            <a:ext cx="333333" cy="314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E05D97-0635-B686-B6E9-C070DEC477BB}"/>
              </a:ext>
            </a:extLst>
          </p:cNvPr>
          <p:cNvSpPr/>
          <p:nvPr/>
        </p:nvSpPr>
        <p:spPr bwMode="white">
          <a:xfrm>
            <a:off x="10339047" y="4762296"/>
            <a:ext cx="333333" cy="305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079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36DA73-72C0-B314-13ED-6FCCFDCCB8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32215"/>
            <a:ext cx="10800000" cy="3636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ABE220-5295-5BD7-504D-FC5C4A7EC8BB}"/>
              </a:ext>
            </a:extLst>
          </p:cNvPr>
          <p:cNvSpPr/>
          <p:nvPr/>
        </p:nvSpPr>
        <p:spPr bwMode="white">
          <a:xfrm>
            <a:off x="9796190" y="2263160"/>
            <a:ext cx="333333" cy="30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A98166-2241-459F-B8AA-8A36AF922019}"/>
              </a:ext>
            </a:extLst>
          </p:cNvPr>
          <p:cNvSpPr/>
          <p:nvPr/>
        </p:nvSpPr>
        <p:spPr bwMode="white">
          <a:xfrm>
            <a:off x="5177142" y="4172317"/>
            <a:ext cx="333333" cy="30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37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C4FBAE-3CBA-F374-00DA-5ACC6D4894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57730"/>
            <a:ext cx="10800000" cy="3987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B71E26-2610-E87E-E635-4E7068CC793B}"/>
              </a:ext>
            </a:extLst>
          </p:cNvPr>
          <p:cNvSpPr/>
          <p:nvPr/>
        </p:nvSpPr>
        <p:spPr bwMode="white">
          <a:xfrm>
            <a:off x="1405714" y="2659701"/>
            <a:ext cx="371428" cy="314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A34358-8242-E1A2-1B72-2DCD315905CD}"/>
              </a:ext>
            </a:extLst>
          </p:cNvPr>
          <p:cNvSpPr/>
          <p:nvPr/>
        </p:nvSpPr>
        <p:spPr bwMode="white">
          <a:xfrm>
            <a:off x="2710476" y="3012661"/>
            <a:ext cx="371428" cy="30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DDDDDB-F4A0-820C-AF67-37D1D4681FF9}"/>
              </a:ext>
            </a:extLst>
          </p:cNvPr>
          <p:cNvSpPr/>
          <p:nvPr/>
        </p:nvSpPr>
        <p:spPr bwMode="white">
          <a:xfrm>
            <a:off x="2281904" y="3546871"/>
            <a:ext cx="361904" cy="30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E6AF19-3AAB-D580-322C-8C027CEB9C42}"/>
              </a:ext>
            </a:extLst>
          </p:cNvPr>
          <p:cNvSpPr/>
          <p:nvPr/>
        </p:nvSpPr>
        <p:spPr bwMode="white">
          <a:xfrm>
            <a:off x="1415238" y="4023844"/>
            <a:ext cx="361904" cy="30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309FC2-297E-24AF-2AAF-33A9AFC59649}"/>
              </a:ext>
            </a:extLst>
          </p:cNvPr>
          <p:cNvSpPr/>
          <p:nvPr/>
        </p:nvSpPr>
        <p:spPr bwMode="white">
          <a:xfrm>
            <a:off x="2710476" y="4338646"/>
            <a:ext cx="361904" cy="314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117DD3-A062-17C0-088A-D99A12EB1ED3}"/>
              </a:ext>
            </a:extLst>
          </p:cNvPr>
          <p:cNvSpPr/>
          <p:nvPr/>
        </p:nvSpPr>
        <p:spPr bwMode="white">
          <a:xfrm>
            <a:off x="2091428" y="4891935"/>
            <a:ext cx="361904" cy="314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704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62</cp:revision>
  <dcterms:created xsi:type="dcterms:W3CDTF">2015-09-16T06:44:00Z</dcterms:created>
  <dcterms:modified xsi:type="dcterms:W3CDTF">2024-08-19T13:28:55Z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