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0561A-DF77-64BF-6696-95409454A2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4511824" y="2996952"/>
            <a:ext cx="3215760" cy="98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B12F6-645F-A8DF-B10D-515993845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7227"/>
            <a:ext cx="10800000" cy="292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5D34E-80DB-035A-BDBE-5D18CFBB1642}"/>
              </a:ext>
            </a:extLst>
          </p:cNvPr>
          <p:cNvSpPr/>
          <p:nvPr/>
        </p:nvSpPr>
        <p:spPr bwMode="white">
          <a:xfrm>
            <a:off x="1796190" y="2715192"/>
            <a:ext cx="238095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11FDBB-2240-FA17-4BA1-83D0AC2BF386}"/>
              </a:ext>
            </a:extLst>
          </p:cNvPr>
          <p:cNvSpPr/>
          <p:nvPr/>
        </p:nvSpPr>
        <p:spPr bwMode="white">
          <a:xfrm>
            <a:off x="4843809" y="2715192"/>
            <a:ext cx="390476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627B86-1CF9-12F4-529D-E04DB0D1C4EE}"/>
              </a:ext>
            </a:extLst>
          </p:cNvPr>
          <p:cNvSpPr/>
          <p:nvPr/>
        </p:nvSpPr>
        <p:spPr bwMode="white">
          <a:xfrm>
            <a:off x="9300952" y="2715192"/>
            <a:ext cx="228571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42038-38EC-68F0-549E-0B1F4C56AA7C}"/>
              </a:ext>
            </a:extLst>
          </p:cNvPr>
          <p:cNvSpPr/>
          <p:nvPr/>
        </p:nvSpPr>
        <p:spPr bwMode="white">
          <a:xfrm>
            <a:off x="1805714" y="3697510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9BA8DD-8851-328E-C5B0-9A4489FDB14D}"/>
              </a:ext>
            </a:extLst>
          </p:cNvPr>
          <p:cNvSpPr/>
          <p:nvPr/>
        </p:nvSpPr>
        <p:spPr bwMode="white">
          <a:xfrm>
            <a:off x="5577142" y="3687973"/>
            <a:ext cx="390476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51325-19BE-C8B4-9EAB-79D3C04445BF}"/>
              </a:ext>
            </a:extLst>
          </p:cNvPr>
          <p:cNvSpPr/>
          <p:nvPr/>
        </p:nvSpPr>
        <p:spPr bwMode="white">
          <a:xfrm>
            <a:off x="8520000" y="3687973"/>
            <a:ext cx="380952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9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B7A6D-C788-E16E-E5BB-B8419F74F6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9DAB7-C04D-4317-D6DD-531B1058D7A8}"/>
              </a:ext>
            </a:extLst>
          </p:cNvPr>
          <p:cNvSpPr/>
          <p:nvPr/>
        </p:nvSpPr>
        <p:spPr bwMode="white">
          <a:xfrm>
            <a:off x="2148571" y="3571598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EB888-1577-9F32-ED90-00828A8EF009}"/>
              </a:ext>
            </a:extLst>
          </p:cNvPr>
          <p:cNvSpPr/>
          <p:nvPr/>
        </p:nvSpPr>
        <p:spPr bwMode="white">
          <a:xfrm>
            <a:off x="3091428" y="3581124"/>
            <a:ext cx="228571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8BF54-05E4-2BA6-F012-B996501ECA5D}"/>
              </a:ext>
            </a:extLst>
          </p:cNvPr>
          <p:cNvSpPr/>
          <p:nvPr/>
        </p:nvSpPr>
        <p:spPr bwMode="white">
          <a:xfrm>
            <a:off x="3967619" y="3571598"/>
            <a:ext cx="39047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0B84F0-AE95-FF24-40AD-5719FF64A043}"/>
              </a:ext>
            </a:extLst>
          </p:cNvPr>
          <p:cNvSpPr/>
          <p:nvPr/>
        </p:nvSpPr>
        <p:spPr bwMode="white">
          <a:xfrm>
            <a:off x="7186666" y="3562072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B52A0F-6861-A8F5-7716-5A5DE0DE33FE}"/>
              </a:ext>
            </a:extLst>
          </p:cNvPr>
          <p:cNvSpPr/>
          <p:nvPr/>
        </p:nvSpPr>
        <p:spPr bwMode="white">
          <a:xfrm>
            <a:off x="8129523" y="3562072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AABB1-FEF3-67A0-10DC-46004CD33154}"/>
              </a:ext>
            </a:extLst>
          </p:cNvPr>
          <p:cNvSpPr/>
          <p:nvPr/>
        </p:nvSpPr>
        <p:spPr bwMode="white">
          <a:xfrm>
            <a:off x="9015238" y="3562072"/>
            <a:ext cx="390476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5FDAB4-A612-0B0B-FBDF-598ED931FB01}"/>
              </a:ext>
            </a:extLst>
          </p:cNvPr>
          <p:cNvSpPr/>
          <p:nvPr/>
        </p:nvSpPr>
        <p:spPr bwMode="white">
          <a:xfrm>
            <a:off x="2072380" y="4543290"/>
            <a:ext cx="39047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0DE4D4-0DC4-70F4-4055-0627C8E7EDE5}"/>
              </a:ext>
            </a:extLst>
          </p:cNvPr>
          <p:cNvSpPr/>
          <p:nvPr/>
        </p:nvSpPr>
        <p:spPr bwMode="white">
          <a:xfrm>
            <a:off x="3091428" y="4543290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124891-01F7-28E3-C60C-E894AB802291}"/>
              </a:ext>
            </a:extLst>
          </p:cNvPr>
          <p:cNvSpPr/>
          <p:nvPr/>
        </p:nvSpPr>
        <p:spPr bwMode="white">
          <a:xfrm>
            <a:off x="4043809" y="4552816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C5DD18-DC77-E6AB-ECAA-33425CCAAF69}"/>
              </a:ext>
            </a:extLst>
          </p:cNvPr>
          <p:cNvSpPr/>
          <p:nvPr/>
        </p:nvSpPr>
        <p:spPr bwMode="white">
          <a:xfrm>
            <a:off x="7186666" y="4543290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803EED-7BD4-B165-71B2-8B7DC2856E5D}"/>
              </a:ext>
            </a:extLst>
          </p:cNvPr>
          <p:cNvSpPr/>
          <p:nvPr/>
        </p:nvSpPr>
        <p:spPr bwMode="white">
          <a:xfrm>
            <a:off x="8139047" y="4543290"/>
            <a:ext cx="219047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4D3840-29E6-84FE-2839-318939C9C285}"/>
              </a:ext>
            </a:extLst>
          </p:cNvPr>
          <p:cNvSpPr/>
          <p:nvPr/>
        </p:nvSpPr>
        <p:spPr bwMode="white">
          <a:xfrm>
            <a:off x="9005714" y="4543290"/>
            <a:ext cx="4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F1568E-6A00-08AB-63FF-1C1B1EBD72CA}"/>
              </a:ext>
            </a:extLst>
          </p:cNvPr>
          <p:cNvSpPr/>
          <p:nvPr/>
        </p:nvSpPr>
        <p:spPr bwMode="white">
          <a:xfrm>
            <a:off x="2072380" y="5524508"/>
            <a:ext cx="390476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03505C-B191-B62C-A72A-3ED2CC6122B2}"/>
              </a:ext>
            </a:extLst>
          </p:cNvPr>
          <p:cNvSpPr/>
          <p:nvPr/>
        </p:nvSpPr>
        <p:spPr bwMode="white">
          <a:xfrm>
            <a:off x="3091428" y="5524508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A405B0C-5DAF-F63D-EAF4-E5572092DEB6}"/>
              </a:ext>
            </a:extLst>
          </p:cNvPr>
          <p:cNvSpPr/>
          <p:nvPr/>
        </p:nvSpPr>
        <p:spPr bwMode="white">
          <a:xfrm>
            <a:off x="4043809" y="5524508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56B1B9-F359-895A-F54A-8AF071210463}"/>
              </a:ext>
            </a:extLst>
          </p:cNvPr>
          <p:cNvSpPr/>
          <p:nvPr/>
        </p:nvSpPr>
        <p:spPr bwMode="white">
          <a:xfrm>
            <a:off x="7186666" y="5514981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263614C-E6B3-DC4C-8F58-4220E4F41252}"/>
              </a:ext>
            </a:extLst>
          </p:cNvPr>
          <p:cNvSpPr/>
          <p:nvPr/>
        </p:nvSpPr>
        <p:spPr bwMode="white">
          <a:xfrm>
            <a:off x="8129523" y="5514981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6C3F188-5F8C-8814-D5A4-C059E630B9D6}"/>
              </a:ext>
            </a:extLst>
          </p:cNvPr>
          <p:cNvSpPr/>
          <p:nvPr/>
        </p:nvSpPr>
        <p:spPr bwMode="white">
          <a:xfrm>
            <a:off x="9081904" y="5514981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8925FD-1104-9C70-5977-B3C917F2730A}"/>
              </a:ext>
            </a:extLst>
          </p:cNvPr>
          <p:cNvSpPr/>
          <p:nvPr/>
        </p:nvSpPr>
        <p:spPr bwMode="white">
          <a:xfrm>
            <a:off x="10024761" y="5514981"/>
            <a:ext cx="228571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DD822-90C1-22DD-8F9A-5DF80E510B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6846"/>
            <a:ext cx="10800000" cy="34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51DF3-CF51-E57E-C7F6-32C2217B0023}"/>
              </a:ext>
            </a:extLst>
          </p:cNvPr>
          <p:cNvSpPr/>
          <p:nvPr/>
        </p:nvSpPr>
        <p:spPr bwMode="white">
          <a:xfrm>
            <a:off x="1548571" y="4177372"/>
            <a:ext cx="390476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04576D-C7D4-706B-560F-60CC4D1925DF}"/>
              </a:ext>
            </a:extLst>
          </p:cNvPr>
          <p:cNvSpPr/>
          <p:nvPr/>
        </p:nvSpPr>
        <p:spPr bwMode="white">
          <a:xfrm>
            <a:off x="2700952" y="4177372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0DA34-3319-1BF9-C567-FBAFB1FF4809}"/>
              </a:ext>
            </a:extLst>
          </p:cNvPr>
          <p:cNvSpPr/>
          <p:nvPr/>
        </p:nvSpPr>
        <p:spPr bwMode="white">
          <a:xfrm>
            <a:off x="3567619" y="4177372"/>
            <a:ext cx="400000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2184AC-448B-95B0-95AE-B8D0FE522D0E}"/>
              </a:ext>
            </a:extLst>
          </p:cNvPr>
          <p:cNvSpPr/>
          <p:nvPr/>
        </p:nvSpPr>
        <p:spPr bwMode="white">
          <a:xfrm>
            <a:off x="7024761" y="4158302"/>
            <a:ext cx="228571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120ACF-23A7-496F-4CCC-5F21708A486D}"/>
              </a:ext>
            </a:extLst>
          </p:cNvPr>
          <p:cNvSpPr/>
          <p:nvPr/>
        </p:nvSpPr>
        <p:spPr bwMode="white">
          <a:xfrm>
            <a:off x="8100952" y="4158302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0262A0-DEE1-E95B-C4AB-A3612CC3481C}"/>
              </a:ext>
            </a:extLst>
          </p:cNvPr>
          <p:cNvSpPr/>
          <p:nvPr/>
        </p:nvSpPr>
        <p:spPr bwMode="white">
          <a:xfrm>
            <a:off x="9167619" y="4158302"/>
            <a:ext cx="238094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21B81E-D351-DBF7-8417-06BEC7F394E4}"/>
              </a:ext>
            </a:extLst>
          </p:cNvPr>
          <p:cNvSpPr/>
          <p:nvPr/>
        </p:nvSpPr>
        <p:spPr bwMode="white">
          <a:xfrm>
            <a:off x="10053333" y="4158302"/>
            <a:ext cx="390476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351DF3-CF51-E57E-C7F6-32C2217B0023}"/>
              </a:ext>
            </a:extLst>
          </p:cNvPr>
          <p:cNvSpPr/>
          <p:nvPr/>
        </p:nvSpPr>
        <p:spPr bwMode="white">
          <a:xfrm>
            <a:off x="2135560" y="4200657"/>
            <a:ext cx="32264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452184AC-448B-95B0-95AE-B8D0FE522D0E}"/>
              </a:ext>
            </a:extLst>
          </p:cNvPr>
          <p:cNvSpPr/>
          <p:nvPr/>
        </p:nvSpPr>
        <p:spPr bwMode="white">
          <a:xfrm>
            <a:off x="7501884" y="4139118"/>
            <a:ext cx="360040" cy="3244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452184AC-448B-95B0-95AE-B8D0FE522D0E}"/>
              </a:ext>
            </a:extLst>
          </p:cNvPr>
          <p:cNvSpPr/>
          <p:nvPr/>
        </p:nvSpPr>
        <p:spPr bwMode="white">
          <a:xfrm>
            <a:off x="8582941" y="4110455"/>
            <a:ext cx="360040" cy="3244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8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6249D-CA10-82C4-1611-43A6F9609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DF339-9058-75A6-5864-D47FC18AB43D}"/>
              </a:ext>
            </a:extLst>
          </p:cNvPr>
          <p:cNvSpPr/>
          <p:nvPr/>
        </p:nvSpPr>
        <p:spPr bwMode="white">
          <a:xfrm>
            <a:off x="3396190" y="2966788"/>
            <a:ext cx="228571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DF98E-F2C7-8222-6D97-DF13D5E324DE}"/>
              </a:ext>
            </a:extLst>
          </p:cNvPr>
          <p:cNvSpPr/>
          <p:nvPr/>
        </p:nvSpPr>
        <p:spPr bwMode="white">
          <a:xfrm>
            <a:off x="4405714" y="2966788"/>
            <a:ext cx="390476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EF0C95-AB43-7B05-6DC5-267E8FCF26F2}"/>
              </a:ext>
            </a:extLst>
          </p:cNvPr>
          <p:cNvSpPr/>
          <p:nvPr/>
        </p:nvSpPr>
        <p:spPr bwMode="white">
          <a:xfrm>
            <a:off x="5358095" y="2966788"/>
            <a:ext cx="380952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452184AC-448B-95B0-95AE-B8D0FE522D0E}"/>
              </a:ext>
            </a:extLst>
          </p:cNvPr>
          <p:cNvSpPr/>
          <p:nvPr/>
        </p:nvSpPr>
        <p:spPr bwMode="white">
          <a:xfrm>
            <a:off x="3858287" y="2933478"/>
            <a:ext cx="360040" cy="3244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D99F1F7-A849-F32D-EB3D-E024720BE3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/>
        </p:blipFill>
        <p:spPr>
          <a:xfrm>
            <a:off x="1296064" y="4135125"/>
            <a:ext cx="8256320" cy="203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E87D2D-C69D-E92F-D710-01108851DE81}"/>
              </a:ext>
            </a:extLst>
          </p:cNvPr>
          <p:cNvSpPr/>
          <p:nvPr/>
        </p:nvSpPr>
        <p:spPr bwMode="white">
          <a:xfrm>
            <a:off x="6543683" y="5355138"/>
            <a:ext cx="39047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ADF3CC-8B70-DF39-B563-0884EFDE09CF}"/>
              </a:ext>
            </a:extLst>
          </p:cNvPr>
          <p:cNvSpPr/>
          <p:nvPr/>
        </p:nvSpPr>
        <p:spPr bwMode="white">
          <a:xfrm>
            <a:off x="7096064" y="5450452"/>
            <a:ext cx="342857" cy="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F2D0F0-3EC9-91C8-AAD2-A2036E9653C9}"/>
              </a:ext>
            </a:extLst>
          </p:cNvPr>
          <p:cNvSpPr/>
          <p:nvPr/>
        </p:nvSpPr>
        <p:spPr bwMode="white">
          <a:xfrm>
            <a:off x="7686540" y="5355138"/>
            <a:ext cx="228571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D59795-17FB-332A-CC96-18B1F313FF29}"/>
              </a:ext>
            </a:extLst>
          </p:cNvPr>
          <p:cNvSpPr/>
          <p:nvPr/>
        </p:nvSpPr>
        <p:spPr bwMode="white">
          <a:xfrm>
            <a:off x="8562730" y="5355138"/>
            <a:ext cx="39047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2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232B9-6417-66F1-DAD4-890A0BB2F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2715EF-6287-FA6E-8262-9FF8249C0AB6}"/>
              </a:ext>
            </a:extLst>
          </p:cNvPr>
          <p:cNvSpPr/>
          <p:nvPr/>
        </p:nvSpPr>
        <p:spPr bwMode="white">
          <a:xfrm>
            <a:off x="7862857" y="3497653"/>
            <a:ext cx="228572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079E5017-0933-EB27-9BC0-024451F55D90}"/>
              </a:ext>
            </a:extLst>
          </p:cNvPr>
          <p:cNvSpPr/>
          <p:nvPr/>
        </p:nvSpPr>
        <p:spPr bwMode="white">
          <a:xfrm>
            <a:off x="8386666" y="3478584"/>
            <a:ext cx="361905" cy="28603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D00D6F-8958-719B-134D-1C6FB2A8E7FE}"/>
              </a:ext>
            </a:extLst>
          </p:cNvPr>
          <p:cNvSpPr/>
          <p:nvPr/>
        </p:nvSpPr>
        <p:spPr bwMode="white">
          <a:xfrm>
            <a:off x="9034285" y="3497653"/>
            <a:ext cx="228571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BFADC7-1B60-642E-1A3B-1A4BAC06CFD4}"/>
              </a:ext>
            </a:extLst>
          </p:cNvPr>
          <p:cNvSpPr/>
          <p:nvPr/>
        </p:nvSpPr>
        <p:spPr bwMode="white">
          <a:xfrm>
            <a:off x="9920000" y="3497653"/>
            <a:ext cx="380952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E6CFB3-7212-FF25-CF44-55992459155B}"/>
              </a:ext>
            </a:extLst>
          </p:cNvPr>
          <p:cNvSpPr/>
          <p:nvPr/>
        </p:nvSpPr>
        <p:spPr bwMode="white">
          <a:xfrm>
            <a:off x="7862857" y="4412963"/>
            <a:ext cx="228572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3D2194-91A2-D6AD-D0F6-570D2CC41854}"/>
              </a:ext>
            </a:extLst>
          </p:cNvPr>
          <p:cNvSpPr/>
          <p:nvPr/>
        </p:nvSpPr>
        <p:spPr bwMode="white">
          <a:xfrm>
            <a:off x="8396190" y="4437112"/>
            <a:ext cx="34285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FA40C-A2F9-FAD4-F4EB-A6845AF12E7D}"/>
              </a:ext>
            </a:extLst>
          </p:cNvPr>
          <p:cNvSpPr/>
          <p:nvPr/>
        </p:nvSpPr>
        <p:spPr bwMode="white">
          <a:xfrm>
            <a:off x="9034285" y="4412963"/>
            <a:ext cx="228571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D4FD21-1688-1BD3-72B6-E0176AFC34C2}"/>
              </a:ext>
            </a:extLst>
          </p:cNvPr>
          <p:cNvSpPr/>
          <p:nvPr/>
        </p:nvSpPr>
        <p:spPr bwMode="white">
          <a:xfrm>
            <a:off x="9986666" y="4412963"/>
            <a:ext cx="228571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1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1F972-8391-D589-BE91-85F400B8DC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AC77A-04AE-E66D-D4E9-588241D69BEA}"/>
              </a:ext>
            </a:extLst>
          </p:cNvPr>
          <p:cNvSpPr/>
          <p:nvPr/>
        </p:nvSpPr>
        <p:spPr bwMode="white">
          <a:xfrm>
            <a:off x="3043809" y="3810369"/>
            <a:ext cx="352380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A186D-9B63-D65C-A23F-9E4B1E8A9A27}"/>
              </a:ext>
            </a:extLst>
          </p:cNvPr>
          <p:cNvSpPr/>
          <p:nvPr/>
        </p:nvSpPr>
        <p:spPr bwMode="white">
          <a:xfrm>
            <a:off x="9958095" y="3810369"/>
            <a:ext cx="352380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05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CF87C-A42D-68DC-B008-DBC991CB3B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65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CE14D-BD68-C905-1636-7BC3521CB0A2}"/>
              </a:ext>
            </a:extLst>
          </p:cNvPr>
          <p:cNvSpPr/>
          <p:nvPr/>
        </p:nvSpPr>
        <p:spPr bwMode="white">
          <a:xfrm>
            <a:off x="1250693" y="6250448"/>
            <a:ext cx="227440" cy="24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996C1-1422-AC6D-EB40-30CB98EA4ADE}"/>
              </a:ext>
            </a:extLst>
          </p:cNvPr>
          <p:cNvSpPr/>
          <p:nvPr/>
        </p:nvSpPr>
        <p:spPr bwMode="white">
          <a:xfrm>
            <a:off x="2321557" y="6240968"/>
            <a:ext cx="227440" cy="25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32E6C-79F1-99BC-A582-9BF903236CAF}"/>
              </a:ext>
            </a:extLst>
          </p:cNvPr>
          <p:cNvSpPr/>
          <p:nvPr/>
        </p:nvSpPr>
        <p:spPr bwMode="white">
          <a:xfrm>
            <a:off x="3392421" y="6240968"/>
            <a:ext cx="227440" cy="25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800104-0A26-5C2A-4777-81FE2F93552B}"/>
              </a:ext>
            </a:extLst>
          </p:cNvPr>
          <p:cNvSpPr/>
          <p:nvPr/>
        </p:nvSpPr>
        <p:spPr bwMode="white">
          <a:xfrm>
            <a:off x="4264275" y="6240968"/>
            <a:ext cx="388543" cy="25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012CE14D-BD68-C905-1636-7BC3521CB0A2}"/>
              </a:ext>
            </a:extLst>
          </p:cNvPr>
          <p:cNvSpPr/>
          <p:nvPr/>
        </p:nvSpPr>
        <p:spPr bwMode="white">
          <a:xfrm>
            <a:off x="1711319" y="6183370"/>
            <a:ext cx="411228" cy="37114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012CE14D-BD68-C905-1636-7BC3521CB0A2}"/>
              </a:ext>
            </a:extLst>
          </p:cNvPr>
          <p:cNvSpPr/>
          <p:nvPr/>
        </p:nvSpPr>
        <p:spPr bwMode="white">
          <a:xfrm>
            <a:off x="2760357" y="6183369"/>
            <a:ext cx="411228" cy="37114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4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C40D5-F949-1329-F9D8-8C62F82DA0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4894" y="3774102"/>
            <a:ext cx="921628" cy="9510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091" y="3758453"/>
            <a:ext cx="936104" cy="9659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758" y="3789040"/>
            <a:ext cx="907153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555" y="3753220"/>
            <a:ext cx="936104" cy="96597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87C9AD-2AD8-822E-FB44-C8CD4F9B86F0}"/>
              </a:ext>
            </a:extLst>
          </p:cNvPr>
          <p:cNvSpPr/>
          <p:nvPr/>
        </p:nvSpPr>
        <p:spPr bwMode="white">
          <a:xfrm>
            <a:off x="6024761" y="5023061"/>
            <a:ext cx="390476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486EBF-E7F6-42B9-9F90-7ECAE47A35E3}"/>
              </a:ext>
            </a:extLst>
          </p:cNvPr>
          <p:cNvSpPr/>
          <p:nvPr/>
        </p:nvSpPr>
        <p:spPr bwMode="white">
          <a:xfrm>
            <a:off x="8729523" y="5023061"/>
            <a:ext cx="228571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5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B6933-202C-CA45-9DF5-5EAFD6FE9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6463"/>
            <a:ext cx="10800000" cy="36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64A87-8632-F37C-DF9A-317D93B7E9F5}"/>
              </a:ext>
            </a:extLst>
          </p:cNvPr>
          <p:cNvSpPr/>
          <p:nvPr/>
        </p:nvSpPr>
        <p:spPr bwMode="white">
          <a:xfrm>
            <a:off x="7634285" y="1485562"/>
            <a:ext cx="390476" cy="28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4DE46-5572-7612-D465-0142F2332A8D}"/>
              </a:ext>
            </a:extLst>
          </p:cNvPr>
          <p:cNvSpPr/>
          <p:nvPr/>
        </p:nvSpPr>
        <p:spPr bwMode="white">
          <a:xfrm>
            <a:off x="2700952" y="2172866"/>
            <a:ext cx="390476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E64F2F-1BCC-020B-2E07-CA9A33A09611}"/>
              </a:ext>
            </a:extLst>
          </p:cNvPr>
          <p:cNvSpPr/>
          <p:nvPr/>
        </p:nvSpPr>
        <p:spPr bwMode="white">
          <a:xfrm>
            <a:off x="4500952" y="2172866"/>
            <a:ext cx="409523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D856A-D998-B1DE-0513-BE06937A340B}"/>
              </a:ext>
            </a:extLst>
          </p:cNvPr>
          <p:cNvSpPr/>
          <p:nvPr/>
        </p:nvSpPr>
        <p:spPr bwMode="white">
          <a:xfrm>
            <a:off x="9929523" y="3614292"/>
            <a:ext cx="380952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A183BB-A469-B53D-1B2A-6CD57E0A85A7}"/>
              </a:ext>
            </a:extLst>
          </p:cNvPr>
          <p:cNvSpPr/>
          <p:nvPr/>
        </p:nvSpPr>
        <p:spPr bwMode="white">
          <a:xfrm>
            <a:off x="4939047" y="3728843"/>
            <a:ext cx="219047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20F795-94BD-2475-15AB-2EB203779876}"/>
              </a:ext>
            </a:extLst>
          </p:cNvPr>
          <p:cNvSpPr/>
          <p:nvPr/>
        </p:nvSpPr>
        <p:spPr bwMode="white">
          <a:xfrm>
            <a:off x="2243809" y="4377962"/>
            <a:ext cx="219047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D7919B-DD9A-ABC4-D79C-2778152CDEC8}"/>
              </a:ext>
            </a:extLst>
          </p:cNvPr>
          <p:cNvSpPr/>
          <p:nvPr/>
        </p:nvSpPr>
        <p:spPr bwMode="white">
          <a:xfrm>
            <a:off x="7548571" y="4377962"/>
            <a:ext cx="380952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0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97C5B-619C-B4FB-7A8C-9C16F4050D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49507"/>
            <a:ext cx="10800000" cy="407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4D5DD-C335-9C83-E00A-D0B5E15BE27D}"/>
              </a:ext>
            </a:extLst>
          </p:cNvPr>
          <p:cNvSpPr/>
          <p:nvPr/>
        </p:nvSpPr>
        <p:spPr bwMode="white">
          <a:xfrm>
            <a:off x="1977260" y="2150366"/>
            <a:ext cx="319678" cy="276427"/>
          </a:xfrm>
          <a:custGeom>
            <a:avLst/>
            <a:gdLst>
              <a:gd name="connsiteX0" fmla="*/ 0 w 329672"/>
              <a:gd name="connsiteY0" fmla="*/ 0 h 276427"/>
              <a:gd name="connsiteX1" fmla="*/ 329672 w 329672"/>
              <a:gd name="connsiteY1" fmla="*/ 0 h 276427"/>
              <a:gd name="connsiteX2" fmla="*/ 329672 w 329672"/>
              <a:gd name="connsiteY2" fmla="*/ 276427 h 276427"/>
              <a:gd name="connsiteX3" fmla="*/ 0 w 329672"/>
              <a:gd name="connsiteY3" fmla="*/ 276427 h 276427"/>
              <a:gd name="connsiteX4" fmla="*/ 0 w 329672"/>
              <a:gd name="connsiteY4" fmla="*/ 0 h 276427"/>
              <a:gd name="connsiteX0" fmla="*/ 0 w 329672"/>
              <a:gd name="connsiteY0" fmla="*/ 0 h 276427"/>
              <a:gd name="connsiteX1" fmla="*/ 314682 w 329672"/>
              <a:gd name="connsiteY1" fmla="*/ 0 h 276427"/>
              <a:gd name="connsiteX2" fmla="*/ 329672 w 329672"/>
              <a:gd name="connsiteY2" fmla="*/ 276427 h 276427"/>
              <a:gd name="connsiteX3" fmla="*/ 0 w 329672"/>
              <a:gd name="connsiteY3" fmla="*/ 276427 h 276427"/>
              <a:gd name="connsiteX4" fmla="*/ 0 w 329672"/>
              <a:gd name="connsiteY4" fmla="*/ 0 h 276427"/>
              <a:gd name="connsiteX0" fmla="*/ 7495 w 329672"/>
              <a:gd name="connsiteY0" fmla="*/ 0 h 276427"/>
              <a:gd name="connsiteX1" fmla="*/ 314682 w 329672"/>
              <a:gd name="connsiteY1" fmla="*/ 0 h 276427"/>
              <a:gd name="connsiteX2" fmla="*/ 329672 w 329672"/>
              <a:gd name="connsiteY2" fmla="*/ 276427 h 276427"/>
              <a:gd name="connsiteX3" fmla="*/ 0 w 329672"/>
              <a:gd name="connsiteY3" fmla="*/ 276427 h 276427"/>
              <a:gd name="connsiteX4" fmla="*/ 7495 w 329672"/>
              <a:gd name="connsiteY4" fmla="*/ 0 h 276427"/>
              <a:gd name="connsiteX0" fmla="*/ 7495 w 319678"/>
              <a:gd name="connsiteY0" fmla="*/ 0 h 276427"/>
              <a:gd name="connsiteX1" fmla="*/ 314682 w 319678"/>
              <a:gd name="connsiteY1" fmla="*/ 0 h 276427"/>
              <a:gd name="connsiteX2" fmla="*/ 319678 w 319678"/>
              <a:gd name="connsiteY2" fmla="*/ 273928 h 276427"/>
              <a:gd name="connsiteX3" fmla="*/ 0 w 319678"/>
              <a:gd name="connsiteY3" fmla="*/ 276427 h 276427"/>
              <a:gd name="connsiteX4" fmla="*/ 7495 w 319678"/>
              <a:gd name="connsiteY4" fmla="*/ 0 h 27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678" h="276427">
                <a:moveTo>
                  <a:pt x="7495" y="0"/>
                </a:moveTo>
                <a:lnTo>
                  <a:pt x="314682" y="0"/>
                </a:lnTo>
                <a:cubicBezTo>
                  <a:pt x="316347" y="91309"/>
                  <a:pt x="318013" y="182619"/>
                  <a:pt x="319678" y="273928"/>
                </a:cubicBezTo>
                <a:lnTo>
                  <a:pt x="0" y="276427"/>
                </a:lnTo>
                <a:lnTo>
                  <a:pt x="7495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E347EB-8CAD-6314-D506-992E4501D956}"/>
              </a:ext>
            </a:extLst>
          </p:cNvPr>
          <p:cNvSpPr/>
          <p:nvPr/>
        </p:nvSpPr>
        <p:spPr bwMode="white">
          <a:xfrm>
            <a:off x="4916456" y="2193259"/>
            <a:ext cx="315448" cy="2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B20432-F4D9-5B2D-0144-3F8B32C80F47}"/>
              </a:ext>
            </a:extLst>
          </p:cNvPr>
          <p:cNvSpPr/>
          <p:nvPr/>
        </p:nvSpPr>
        <p:spPr bwMode="white">
          <a:xfrm>
            <a:off x="8544271" y="2147868"/>
            <a:ext cx="342551" cy="281423"/>
          </a:xfrm>
          <a:custGeom>
            <a:avLst/>
            <a:gdLst>
              <a:gd name="connsiteX0" fmla="*/ 0 w 360040"/>
              <a:gd name="connsiteY0" fmla="*/ 0 h 276427"/>
              <a:gd name="connsiteX1" fmla="*/ 360040 w 360040"/>
              <a:gd name="connsiteY1" fmla="*/ 0 h 276427"/>
              <a:gd name="connsiteX2" fmla="*/ 360040 w 360040"/>
              <a:gd name="connsiteY2" fmla="*/ 276427 h 276427"/>
              <a:gd name="connsiteX3" fmla="*/ 0 w 360040"/>
              <a:gd name="connsiteY3" fmla="*/ 276427 h 276427"/>
              <a:gd name="connsiteX4" fmla="*/ 0 w 360040"/>
              <a:gd name="connsiteY4" fmla="*/ 0 h 276427"/>
              <a:gd name="connsiteX0" fmla="*/ 0 w 360040"/>
              <a:gd name="connsiteY0" fmla="*/ 0 h 276427"/>
              <a:gd name="connsiteX1" fmla="*/ 325063 w 360040"/>
              <a:gd name="connsiteY1" fmla="*/ 2498 h 276427"/>
              <a:gd name="connsiteX2" fmla="*/ 360040 w 360040"/>
              <a:gd name="connsiteY2" fmla="*/ 276427 h 276427"/>
              <a:gd name="connsiteX3" fmla="*/ 0 w 360040"/>
              <a:gd name="connsiteY3" fmla="*/ 276427 h 276427"/>
              <a:gd name="connsiteX4" fmla="*/ 0 w 360040"/>
              <a:gd name="connsiteY4" fmla="*/ 0 h 276427"/>
              <a:gd name="connsiteX0" fmla="*/ 0 w 342551"/>
              <a:gd name="connsiteY0" fmla="*/ 0 h 278925"/>
              <a:gd name="connsiteX1" fmla="*/ 325063 w 342551"/>
              <a:gd name="connsiteY1" fmla="*/ 2498 h 278925"/>
              <a:gd name="connsiteX2" fmla="*/ 342551 w 342551"/>
              <a:gd name="connsiteY2" fmla="*/ 278925 h 278925"/>
              <a:gd name="connsiteX3" fmla="*/ 0 w 342551"/>
              <a:gd name="connsiteY3" fmla="*/ 276427 h 278925"/>
              <a:gd name="connsiteX4" fmla="*/ 0 w 342551"/>
              <a:gd name="connsiteY4" fmla="*/ 0 h 278925"/>
              <a:gd name="connsiteX0" fmla="*/ 19987 w 342551"/>
              <a:gd name="connsiteY0" fmla="*/ 0 h 281423"/>
              <a:gd name="connsiteX1" fmla="*/ 325063 w 342551"/>
              <a:gd name="connsiteY1" fmla="*/ 4996 h 281423"/>
              <a:gd name="connsiteX2" fmla="*/ 342551 w 342551"/>
              <a:gd name="connsiteY2" fmla="*/ 281423 h 281423"/>
              <a:gd name="connsiteX3" fmla="*/ 0 w 342551"/>
              <a:gd name="connsiteY3" fmla="*/ 278925 h 281423"/>
              <a:gd name="connsiteX4" fmla="*/ 19987 w 342551"/>
              <a:gd name="connsiteY4" fmla="*/ 0 h 28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551" h="281423">
                <a:moveTo>
                  <a:pt x="19987" y="0"/>
                </a:moveTo>
                <a:lnTo>
                  <a:pt x="325063" y="4996"/>
                </a:lnTo>
                <a:lnTo>
                  <a:pt x="342551" y="281423"/>
                </a:lnTo>
                <a:lnTo>
                  <a:pt x="0" y="278925"/>
                </a:lnTo>
                <a:lnTo>
                  <a:pt x="1998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28BCD3-42F4-8A78-4C25-E4AD33E4B5AE}"/>
              </a:ext>
            </a:extLst>
          </p:cNvPr>
          <p:cNvSpPr/>
          <p:nvPr/>
        </p:nvSpPr>
        <p:spPr bwMode="white">
          <a:xfrm>
            <a:off x="2146223" y="2948387"/>
            <a:ext cx="338713" cy="264230"/>
          </a:xfrm>
          <a:custGeom>
            <a:avLst/>
            <a:gdLst>
              <a:gd name="connsiteX0" fmla="*/ 0 w 360040"/>
              <a:gd name="connsiteY0" fmla="*/ 0 h 266895"/>
              <a:gd name="connsiteX1" fmla="*/ 360040 w 360040"/>
              <a:gd name="connsiteY1" fmla="*/ 0 h 266895"/>
              <a:gd name="connsiteX2" fmla="*/ 360040 w 360040"/>
              <a:gd name="connsiteY2" fmla="*/ 266895 h 266895"/>
              <a:gd name="connsiteX3" fmla="*/ 0 w 360040"/>
              <a:gd name="connsiteY3" fmla="*/ 266895 h 266895"/>
              <a:gd name="connsiteX4" fmla="*/ 0 w 360040"/>
              <a:gd name="connsiteY4" fmla="*/ 0 h 266895"/>
              <a:gd name="connsiteX0" fmla="*/ 39988 w 360040"/>
              <a:gd name="connsiteY0" fmla="*/ 0 h 269561"/>
              <a:gd name="connsiteX1" fmla="*/ 360040 w 360040"/>
              <a:gd name="connsiteY1" fmla="*/ 2666 h 269561"/>
              <a:gd name="connsiteX2" fmla="*/ 360040 w 360040"/>
              <a:gd name="connsiteY2" fmla="*/ 269561 h 269561"/>
              <a:gd name="connsiteX3" fmla="*/ 0 w 360040"/>
              <a:gd name="connsiteY3" fmla="*/ 269561 h 269561"/>
              <a:gd name="connsiteX4" fmla="*/ 39988 w 360040"/>
              <a:gd name="connsiteY4" fmla="*/ 0 h 269561"/>
              <a:gd name="connsiteX0" fmla="*/ 29324 w 349376"/>
              <a:gd name="connsiteY0" fmla="*/ 0 h 269561"/>
              <a:gd name="connsiteX1" fmla="*/ 349376 w 349376"/>
              <a:gd name="connsiteY1" fmla="*/ 2666 h 269561"/>
              <a:gd name="connsiteX2" fmla="*/ 349376 w 349376"/>
              <a:gd name="connsiteY2" fmla="*/ 269561 h 269561"/>
              <a:gd name="connsiteX3" fmla="*/ 0 w 349376"/>
              <a:gd name="connsiteY3" fmla="*/ 264230 h 269561"/>
              <a:gd name="connsiteX4" fmla="*/ 29324 w 349376"/>
              <a:gd name="connsiteY4" fmla="*/ 0 h 269561"/>
              <a:gd name="connsiteX0" fmla="*/ 29324 w 349376"/>
              <a:gd name="connsiteY0" fmla="*/ 0 h 269561"/>
              <a:gd name="connsiteX1" fmla="*/ 330715 w 349376"/>
              <a:gd name="connsiteY1" fmla="*/ 1 h 269561"/>
              <a:gd name="connsiteX2" fmla="*/ 349376 w 349376"/>
              <a:gd name="connsiteY2" fmla="*/ 269561 h 269561"/>
              <a:gd name="connsiteX3" fmla="*/ 0 w 349376"/>
              <a:gd name="connsiteY3" fmla="*/ 264230 h 269561"/>
              <a:gd name="connsiteX4" fmla="*/ 29324 w 349376"/>
              <a:gd name="connsiteY4" fmla="*/ 0 h 269561"/>
              <a:gd name="connsiteX0" fmla="*/ 29324 w 338713"/>
              <a:gd name="connsiteY0" fmla="*/ 0 h 264230"/>
              <a:gd name="connsiteX1" fmla="*/ 330715 w 338713"/>
              <a:gd name="connsiteY1" fmla="*/ 1 h 264230"/>
              <a:gd name="connsiteX2" fmla="*/ 338713 w 338713"/>
              <a:gd name="connsiteY2" fmla="*/ 264229 h 264230"/>
              <a:gd name="connsiteX3" fmla="*/ 0 w 338713"/>
              <a:gd name="connsiteY3" fmla="*/ 264230 h 264230"/>
              <a:gd name="connsiteX4" fmla="*/ 29324 w 338713"/>
              <a:gd name="connsiteY4" fmla="*/ 0 h 264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13" h="264230">
                <a:moveTo>
                  <a:pt x="29324" y="0"/>
                </a:moveTo>
                <a:lnTo>
                  <a:pt x="330715" y="1"/>
                </a:lnTo>
                <a:lnTo>
                  <a:pt x="338713" y="264229"/>
                </a:lnTo>
                <a:lnTo>
                  <a:pt x="0" y="264230"/>
                </a:lnTo>
                <a:lnTo>
                  <a:pt x="2932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129724-A67D-4BD6-867A-F900F69CCC11}"/>
              </a:ext>
            </a:extLst>
          </p:cNvPr>
          <p:cNvSpPr/>
          <p:nvPr/>
        </p:nvSpPr>
        <p:spPr bwMode="white">
          <a:xfrm>
            <a:off x="5074180" y="2951053"/>
            <a:ext cx="339926" cy="266895"/>
          </a:xfrm>
          <a:custGeom>
            <a:avLst/>
            <a:gdLst>
              <a:gd name="connsiteX0" fmla="*/ 0 w 355921"/>
              <a:gd name="connsiteY0" fmla="*/ 0 h 266895"/>
              <a:gd name="connsiteX1" fmla="*/ 355921 w 355921"/>
              <a:gd name="connsiteY1" fmla="*/ 0 h 266895"/>
              <a:gd name="connsiteX2" fmla="*/ 355921 w 355921"/>
              <a:gd name="connsiteY2" fmla="*/ 266895 h 266895"/>
              <a:gd name="connsiteX3" fmla="*/ 0 w 355921"/>
              <a:gd name="connsiteY3" fmla="*/ 266895 h 266895"/>
              <a:gd name="connsiteX4" fmla="*/ 0 w 355921"/>
              <a:gd name="connsiteY4" fmla="*/ 0 h 266895"/>
              <a:gd name="connsiteX0" fmla="*/ 21327 w 355921"/>
              <a:gd name="connsiteY0" fmla="*/ 0 h 266895"/>
              <a:gd name="connsiteX1" fmla="*/ 355921 w 355921"/>
              <a:gd name="connsiteY1" fmla="*/ 0 h 266895"/>
              <a:gd name="connsiteX2" fmla="*/ 355921 w 355921"/>
              <a:gd name="connsiteY2" fmla="*/ 266895 h 266895"/>
              <a:gd name="connsiteX3" fmla="*/ 0 w 355921"/>
              <a:gd name="connsiteY3" fmla="*/ 266895 h 266895"/>
              <a:gd name="connsiteX4" fmla="*/ 21327 w 355921"/>
              <a:gd name="connsiteY4" fmla="*/ 0 h 266895"/>
              <a:gd name="connsiteX0" fmla="*/ 21327 w 355921"/>
              <a:gd name="connsiteY0" fmla="*/ 0 h 266895"/>
              <a:gd name="connsiteX1" fmla="*/ 339926 w 355921"/>
              <a:gd name="connsiteY1" fmla="*/ 0 h 266895"/>
              <a:gd name="connsiteX2" fmla="*/ 355921 w 355921"/>
              <a:gd name="connsiteY2" fmla="*/ 266895 h 266895"/>
              <a:gd name="connsiteX3" fmla="*/ 0 w 355921"/>
              <a:gd name="connsiteY3" fmla="*/ 266895 h 266895"/>
              <a:gd name="connsiteX4" fmla="*/ 21327 w 355921"/>
              <a:gd name="connsiteY4" fmla="*/ 0 h 266895"/>
              <a:gd name="connsiteX0" fmla="*/ 21327 w 339926"/>
              <a:gd name="connsiteY0" fmla="*/ 0 h 266895"/>
              <a:gd name="connsiteX1" fmla="*/ 339926 w 339926"/>
              <a:gd name="connsiteY1" fmla="*/ 0 h 266895"/>
              <a:gd name="connsiteX2" fmla="*/ 339926 w 339926"/>
              <a:gd name="connsiteY2" fmla="*/ 264229 h 266895"/>
              <a:gd name="connsiteX3" fmla="*/ 0 w 339926"/>
              <a:gd name="connsiteY3" fmla="*/ 266895 h 266895"/>
              <a:gd name="connsiteX4" fmla="*/ 21327 w 339926"/>
              <a:gd name="connsiteY4" fmla="*/ 0 h 26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26" h="266895">
                <a:moveTo>
                  <a:pt x="21327" y="0"/>
                </a:moveTo>
                <a:lnTo>
                  <a:pt x="339926" y="0"/>
                </a:lnTo>
                <a:lnTo>
                  <a:pt x="339926" y="264229"/>
                </a:lnTo>
                <a:lnTo>
                  <a:pt x="0" y="266895"/>
                </a:lnTo>
                <a:lnTo>
                  <a:pt x="2132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22E6F9-2819-9233-DDDD-DBC4D8E1BD9E}"/>
              </a:ext>
            </a:extLst>
          </p:cNvPr>
          <p:cNvSpPr/>
          <p:nvPr/>
        </p:nvSpPr>
        <p:spPr bwMode="white">
          <a:xfrm>
            <a:off x="8376756" y="2948387"/>
            <a:ext cx="338790" cy="269561"/>
          </a:xfrm>
          <a:custGeom>
            <a:avLst/>
            <a:gdLst>
              <a:gd name="connsiteX0" fmla="*/ 0 w 338790"/>
              <a:gd name="connsiteY0" fmla="*/ 0 h 266895"/>
              <a:gd name="connsiteX1" fmla="*/ 338790 w 338790"/>
              <a:gd name="connsiteY1" fmla="*/ 0 h 266895"/>
              <a:gd name="connsiteX2" fmla="*/ 338790 w 338790"/>
              <a:gd name="connsiteY2" fmla="*/ 266895 h 266895"/>
              <a:gd name="connsiteX3" fmla="*/ 0 w 338790"/>
              <a:gd name="connsiteY3" fmla="*/ 266895 h 266895"/>
              <a:gd name="connsiteX4" fmla="*/ 0 w 338790"/>
              <a:gd name="connsiteY4" fmla="*/ 0 h 266895"/>
              <a:gd name="connsiteX0" fmla="*/ 0 w 338790"/>
              <a:gd name="connsiteY0" fmla="*/ 0 h 266895"/>
              <a:gd name="connsiteX1" fmla="*/ 320128 w 338790"/>
              <a:gd name="connsiteY1" fmla="*/ 2666 h 266895"/>
              <a:gd name="connsiteX2" fmla="*/ 338790 w 338790"/>
              <a:gd name="connsiteY2" fmla="*/ 266895 h 266895"/>
              <a:gd name="connsiteX3" fmla="*/ 0 w 338790"/>
              <a:gd name="connsiteY3" fmla="*/ 266895 h 266895"/>
              <a:gd name="connsiteX4" fmla="*/ 0 w 338790"/>
              <a:gd name="connsiteY4" fmla="*/ 0 h 266895"/>
              <a:gd name="connsiteX0" fmla="*/ 18661 w 338790"/>
              <a:gd name="connsiteY0" fmla="*/ 0 h 269561"/>
              <a:gd name="connsiteX1" fmla="*/ 320128 w 338790"/>
              <a:gd name="connsiteY1" fmla="*/ 5332 h 269561"/>
              <a:gd name="connsiteX2" fmla="*/ 338790 w 338790"/>
              <a:gd name="connsiteY2" fmla="*/ 269561 h 269561"/>
              <a:gd name="connsiteX3" fmla="*/ 0 w 338790"/>
              <a:gd name="connsiteY3" fmla="*/ 269561 h 269561"/>
              <a:gd name="connsiteX4" fmla="*/ 18661 w 338790"/>
              <a:gd name="connsiteY4" fmla="*/ 0 h 269561"/>
              <a:gd name="connsiteX0" fmla="*/ 7997 w 338790"/>
              <a:gd name="connsiteY0" fmla="*/ 0 h 269561"/>
              <a:gd name="connsiteX1" fmla="*/ 320128 w 338790"/>
              <a:gd name="connsiteY1" fmla="*/ 5332 h 269561"/>
              <a:gd name="connsiteX2" fmla="*/ 338790 w 338790"/>
              <a:gd name="connsiteY2" fmla="*/ 269561 h 269561"/>
              <a:gd name="connsiteX3" fmla="*/ 0 w 338790"/>
              <a:gd name="connsiteY3" fmla="*/ 269561 h 269561"/>
              <a:gd name="connsiteX4" fmla="*/ 7997 w 338790"/>
              <a:gd name="connsiteY4" fmla="*/ 0 h 269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90" h="269561">
                <a:moveTo>
                  <a:pt x="7997" y="0"/>
                </a:moveTo>
                <a:lnTo>
                  <a:pt x="320128" y="5332"/>
                </a:lnTo>
                <a:lnTo>
                  <a:pt x="338790" y="269561"/>
                </a:lnTo>
                <a:lnTo>
                  <a:pt x="0" y="269561"/>
                </a:lnTo>
                <a:lnTo>
                  <a:pt x="799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B632BA-9A78-9C14-0E0A-17D2F70C3A9C}"/>
              </a:ext>
            </a:extLst>
          </p:cNvPr>
          <p:cNvSpPr/>
          <p:nvPr/>
        </p:nvSpPr>
        <p:spPr bwMode="white">
          <a:xfrm>
            <a:off x="4596190" y="4685876"/>
            <a:ext cx="390476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5CAB99-6DB4-F8C5-487C-60F08F60659E}"/>
              </a:ext>
            </a:extLst>
          </p:cNvPr>
          <p:cNvSpPr/>
          <p:nvPr/>
        </p:nvSpPr>
        <p:spPr bwMode="white">
          <a:xfrm>
            <a:off x="9539047" y="4685876"/>
            <a:ext cx="228572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2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8E83B-59C6-E357-491B-B25ADA25F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031"/>
            <a:ext cx="10800000" cy="1657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DF6A15-C6F3-78B0-2AFD-EE6093F535B9}"/>
              </a:ext>
            </a:extLst>
          </p:cNvPr>
          <p:cNvSpPr/>
          <p:nvPr/>
        </p:nvSpPr>
        <p:spPr bwMode="white">
          <a:xfrm>
            <a:off x="6739047" y="1458918"/>
            <a:ext cx="228571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38F09-C9D4-1568-1B0A-72F59361B3EC}"/>
              </a:ext>
            </a:extLst>
          </p:cNvPr>
          <p:cNvSpPr/>
          <p:nvPr/>
        </p:nvSpPr>
        <p:spPr bwMode="white">
          <a:xfrm>
            <a:off x="9415238" y="1468443"/>
            <a:ext cx="228571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0890EC-D583-2B23-A807-28C5EC0A3995}"/>
              </a:ext>
            </a:extLst>
          </p:cNvPr>
          <p:cNvSpPr/>
          <p:nvPr/>
        </p:nvSpPr>
        <p:spPr bwMode="white">
          <a:xfrm>
            <a:off x="6643809" y="2325661"/>
            <a:ext cx="228572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A0D5D9-4A47-D81C-34F7-4FD983325173}"/>
              </a:ext>
            </a:extLst>
          </p:cNvPr>
          <p:cNvSpPr/>
          <p:nvPr/>
        </p:nvSpPr>
        <p:spPr bwMode="white">
          <a:xfrm>
            <a:off x="8948571" y="2325661"/>
            <a:ext cx="228571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7C463F3-E164-3393-2968-C4830C855A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2078"/>
            <a:ext cx="10800000" cy="201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C31668-D9E5-1D9D-D08A-2DB4A9FB6CF0}"/>
              </a:ext>
            </a:extLst>
          </p:cNvPr>
          <p:cNvSpPr/>
          <p:nvPr/>
        </p:nvSpPr>
        <p:spPr bwMode="white">
          <a:xfrm>
            <a:off x="7624761" y="4044014"/>
            <a:ext cx="552380" cy="4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02CC06-5B09-F2E8-C983-A34CED750372}"/>
              </a:ext>
            </a:extLst>
          </p:cNvPr>
          <p:cNvSpPr/>
          <p:nvPr/>
        </p:nvSpPr>
        <p:spPr bwMode="white">
          <a:xfrm>
            <a:off x="9529523" y="4044014"/>
            <a:ext cx="533333" cy="4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6399DE-0BAE-0B7C-3058-1D2E35CB1785}"/>
              </a:ext>
            </a:extLst>
          </p:cNvPr>
          <p:cNvSpPr/>
          <p:nvPr/>
        </p:nvSpPr>
        <p:spPr bwMode="white">
          <a:xfrm>
            <a:off x="3786666" y="4853571"/>
            <a:ext cx="390476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77D5D7-4238-F46A-5B88-5A376A217B5E}"/>
              </a:ext>
            </a:extLst>
          </p:cNvPr>
          <p:cNvSpPr/>
          <p:nvPr/>
        </p:nvSpPr>
        <p:spPr bwMode="white">
          <a:xfrm>
            <a:off x="5758095" y="4853571"/>
            <a:ext cx="228571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0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2CF50-D480-7891-2DAF-E08CD03B8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82AC6-3618-96AE-AA42-AE051CCB16CF}"/>
              </a:ext>
            </a:extLst>
          </p:cNvPr>
          <p:cNvSpPr/>
          <p:nvPr/>
        </p:nvSpPr>
        <p:spPr bwMode="white">
          <a:xfrm>
            <a:off x="3043809" y="4195667"/>
            <a:ext cx="400000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E4B127-80B4-5AAD-ECE5-E5AEC046B43E}"/>
              </a:ext>
            </a:extLst>
          </p:cNvPr>
          <p:cNvSpPr/>
          <p:nvPr/>
        </p:nvSpPr>
        <p:spPr bwMode="white">
          <a:xfrm>
            <a:off x="4300952" y="4233828"/>
            <a:ext cx="314285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8D6BCD-5E4A-491E-B6B1-5C374873646A}"/>
              </a:ext>
            </a:extLst>
          </p:cNvPr>
          <p:cNvSpPr/>
          <p:nvPr/>
        </p:nvSpPr>
        <p:spPr bwMode="white">
          <a:xfrm>
            <a:off x="7539047" y="4176587"/>
            <a:ext cx="457142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C09D8D-32BB-AE6F-8CA8-6C3C3DF1B5B0}"/>
              </a:ext>
            </a:extLst>
          </p:cNvPr>
          <p:cNvSpPr/>
          <p:nvPr/>
        </p:nvSpPr>
        <p:spPr bwMode="white">
          <a:xfrm>
            <a:off x="8653333" y="4176587"/>
            <a:ext cx="400000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2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FCCCE-9E27-B092-8A8F-425901021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7715"/>
            <a:ext cx="10800000" cy="316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55122"/>
            <a:ext cx="9013840" cy="235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FE6C2-F602-50C8-03E2-799498FAE0CB}"/>
              </a:ext>
            </a:extLst>
          </p:cNvPr>
          <p:cNvSpPr/>
          <p:nvPr/>
        </p:nvSpPr>
        <p:spPr bwMode="white">
          <a:xfrm>
            <a:off x="6348571" y="1649799"/>
            <a:ext cx="2866666" cy="34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3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6C07F-31F9-C80B-35E2-0D27724458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912" r="69904"/>
          <a:stretch/>
        </p:blipFill>
        <p:spPr>
          <a:xfrm>
            <a:off x="2999656" y="4005064"/>
            <a:ext cx="2016224" cy="15482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2912" r="69904"/>
          <a:stretch/>
        </p:blipFill>
        <p:spPr>
          <a:xfrm>
            <a:off x="5580191" y="4005064"/>
            <a:ext cx="2016224" cy="15482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2912" r="69904"/>
          <a:stretch/>
        </p:blipFill>
        <p:spPr>
          <a:xfrm>
            <a:off x="8184232" y="4005064"/>
            <a:ext cx="2016224" cy="15482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CF25C-E62A-223F-BF28-4F335D32A6C1}"/>
              </a:ext>
            </a:extLst>
          </p:cNvPr>
          <p:cNvSpPr/>
          <p:nvPr/>
        </p:nvSpPr>
        <p:spPr bwMode="white">
          <a:xfrm>
            <a:off x="1605714" y="2925087"/>
            <a:ext cx="3619047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64DFB-F041-A33A-1BC9-0AA8BA1571DD}"/>
              </a:ext>
            </a:extLst>
          </p:cNvPr>
          <p:cNvSpPr/>
          <p:nvPr/>
        </p:nvSpPr>
        <p:spPr bwMode="white">
          <a:xfrm>
            <a:off x="6967619" y="2925087"/>
            <a:ext cx="1457142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5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6EF6D-8962-D2E3-A5E4-98057A759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0047"/>
            <a:ext cx="10800000" cy="191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97B9E-7A15-C546-CE03-DDE5BD519180}"/>
              </a:ext>
            </a:extLst>
          </p:cNvPr>
          <p:cNvSpPr/>
          <p:nvPr/>
        </p:nvSpPr>
        <p:spPr bwMode="white">
          <a:xfrm>
            <a:off x="3005714" y="2788160"/>
            <a:ext cx="228571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839F0-2760-EE7F-021C-185445658AB0}"/>
              </a:ext>
            </a:extLst>
          </p:cNvPr>
          <p:cNvSpPr/>
          <p:nvPr/>
        </p:nvSpPr>
        <p:spPr bwMode="white">
          <a:xfrm>
            <a:off x="5177142" y="2778610"/>
            <a:ext cx="228571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B2265-7C95-DA1F-D820-24CFC2C8A28A}"/>
              </a:ext>
            </a:extLst>
          </p:cNvPr>
          <p:cNvSpPr/>
          <p:nvPr/>
        </p:nvSpPr>
        <p:spPr bwMode="white">
          <a:xfrm>
            <a:off x="7529523" y="2788160"/>
            <a:ext cx="228572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17757D-0433-5E60-0C81-5DF68B3EF302}"/>
              </a:ext>
            </a:extLst>
          </p:cNvPr>
          <p:cNvSpPr/>
          <p:nvPr/>
        </p:nvSpPr>
        <p:spPr bwMode="white">
          <a:xfrm>
            <a:off x="10262857" y="2788160"/>
            <a:ext cx="380952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49CFCF-6714-6B68-4A2C-857C6F2154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1656104" y="3261206"/>
            <a:ext cx="9192424" cy="146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E6B10D-4667-5FB2-4AB9-A7021D023639}"/>
              </a:ext>
            </a:extLst>
          </p:cNvPr>
          <p:cNvSpPr/>
          <p:nvPr/>
        </p:nvSpPr>
        <p:spPr bwMode="white">
          <a:xfrm>
            <a:off x="2703723" y="3509979"/>
            <a:ext cx="219047" cy="2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A6497B-512F-A01A-3476-5933DE7284D6}"/>
              </a:ext>
            </a:extLst>
          </p:cNvPr>
          <p:cNvSpPr/>
          <p:nvPr/>
        </p:nvSpPr>
        <p:spPr bwMode="white">
          <a:xfrm>
            <a:off x="5246580" y="3509979"/>
            <a:ext cx="400000" cy="2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D8574A-6A79-B40F-9EF1-763E7694FC83}"/>
              </a:ext>
            </a:extLst>
          </p:cNvPr>
          <p:cNvSpPr/>
          <p:nvPr/>
        </p:nvSpPr>
        <p:spPr bwMode="white">
          <a:xfrm>
            <a:off x="7598961" y="3509979"/>
            <a:ext cx="400000" cy="2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7004AF-DF3C-AD59-E6DA-903EBDB08F91}"/>
              </a:ext>
            </a:extLst>
          </p:cNvPr>
          <p:cNvSpPr/>
          <p:nvPr/>
        </p:nvSpPr>
        <p:spPr bwMode="white">
          <a:xfrm>
            <a:off x="10313246" y="3509979"/>
            <a:ext cx="390477" cy="2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9D1519-A678-0E38-DA75-817C1F347551}"/>
              </a:ext>
            </a:extLst>
          </p:cNvPr>
          <p:cNvSpPr/>
          <p:nvPr/>
        </p:nvSpPr>
        <p:spPr bwMode="white">
          <a:xfrm>
            <a:off x="2894199" y="4265869"/>
            <a:ext cx="400000" cy="24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1E8B57-0E27-8B15-0B37-88985E4A43E9}"/>
              </a:ext>
            </a:extLst>
          </p:cNvPr>
          <p:cNvSpPr/>
          <p:nvPr/>
        </p:nvSpPr>
        <p:spPr bwMode="white">
          <a:xfrm>
            <a:off x="5246580" y="4265869"/>
            <a:ext cx="380952" cy="24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8233C1-61D8-5861-40CC-D1369BFE7538}"/>
              </a:ext>
            </a:extLst>
          </p:cNvPr>
          <p:cNvSpPr/>
          <p:nvPr/>
        </p:nvSpPr>
        <p:spPr bwMode="white">
          <a:xfrm>
            <a:off x="7418008" y="4265869"/>
            <a:ext cx="390476" cy="24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FE13F5-369A-B586-EE34-BFDEDEEBE947}"/>
              </a:ext>
            </a:extLst>
          </p:cNvPr>
          <p:cNvSpPr/>
          <p:nvPr/>
        </p:nvSpPr>
        <p:spPr bwMode="white">
          <a:xfrm>
            <a:off x="10313246" y="4265869"/>
            <a:ext cx="390477" cy="24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6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