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163CCD-16EC-6695-2BB2-904D05A1FD1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3" b="34245"/>
          <a:stretch/>
        </p:blipFill>
        <p:spPr>
          <a:xfrm>
            <a:off x="3503712" y="3068960"/>
            <a:ext cx="5159976" cy="728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11325E-938B-CFC3-0F4A-9887FE6EFB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70224"/>
            <a:ext cx="10800000" cy="3886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41BE94-1A96-318E-F82F-F64DD8F0750A}"/>
              </a:ext>
            </a:extLst>
          </p:cNvPr>
          <p:cNvSpPr/>
          <p:nvPr/>
        </p:nvSpPr>
        <p:spPr bwMode="white">
          <a:xfrm>
            <a:off x="1596190" y="4004439"/>
            <a:ext cx="190476" cy="22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99006E-88F2-A059-1FAC-8E845BF33C1F}"/>
              </a:ext>
            </a:extLst>
          </p:cNvPr>
          <p:cNvSpPr/>
          <p:nvPr/>
        </p:nvSpPr>
        <p:spPr bwMode="white">
          <a:xfrm>
            <a:off x="3520000" y="4004439"/>
            <a:ext cx="209523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399E0C-1A63-3973-870C-13D5968C63BF}"/>
              </a:ext>
            </a:extLst>
          </p:cNvPr>
          <p:cNvSpPr/>
          <p:nvPr/>
        </p:nvSpPr>
        <p:spPr bwMode="white">
          <a:xfrm>
            <a:off x="4967619" y="4004439"/>
            <a:ext cx="190476" cy="22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FEA76D-4213-8142-D659-357820F1890F}"/>
              </a:ext>
            </a:extLst>
          </p:cNvPr>
          <p:cNvSpPr/>
          <p:nvPr/>
        </p:nvSpPr>
        <p:spPr bwMode="white">
          <a:xfrm>
            <a:off x="6900952" y="4004439"/>
            <a:ext cx="209523" cy="22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A90FE9-00A0-151E-6C72-1A1F493EDACC}"/>
              </a:ext>
            </a:extLst>
          </p:cNvPr>
          <p:cNvSpPr/>
          <p:nvPr/>
        </p:nvSpPr>
        <p:spPr bwMode="white">
          <a:xfrm>
            <a:off x="8348571" y="4004439"/>
            <a:ext cx="190476" cy="22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BF07C4-A9A3-44FF-7E2F-5ACFDF7E07C3}"/>
              </a:ext>
            </a:extLst>
          </p:cNvPr>
          <p:cNvSpPr/>
          <p:nvPr/>
        </p:nvSpPr>
        <p:spPr bwMode="white">
          <a:xfrm>
            <a:off x="10272380" y="4004439"/>
            <a:ext cx="219047" cy="22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5EF1941-54AA-EB85-98F6-C8BFE0142622}"/>
              </a:ext>
            </a:extLst>
          </p:cNvPr>
          <p:cNvSpPr/>
          <p:nvPr/>
        </p:nvSpPr>
        <p:spPr bwMode="white">
          <a:xfrm>
            <a:off x="2948571" y="4709429"/>
            <a:ext cx="361904" cy="22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DE6FECA-CB39-3350-FC73-A6B55BA25B0B}"/>
              </a:ext>
            </a:extLst>
          </p:cNvPr>
          <p:cNvSpPr/>
          <p:nvPr/>
        </p:nvSpPr>
        <p:spPr bwMode="white">
          <a:xfrm>
            <a:off x="6320000" y="4699902"/>
            <a:ext cx="371428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B91552A-BE46-15AE-6DA7-32A6201F5363}"/>
              </a:ext>
            </a:extLst>
          </p:cNvPr>
          <p:cNvSpPr/>
          <p:nvPr/>
        </p:nvSpPr>
        <p:spPr bwMode="white">
          <a:xfrm>
            <a:off x="9691428" y="4709429"/>
            <a:ext cx="371428" cy="22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895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F66397-EF78-12EC-6E82-323BCEBF02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24266"/>
            <a:ext cx="10800000" cy="2868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E58354-8930-B40C-856E-6B25950F77F1}"/>
              </a:ext>
            </a:extLst>
          </p:cNvPr>
          <p:cNvSpPr/>
          <p:nvPr/>
        </p:nvSpPr>
        <p:spPr bwMode="white">
          <a:xfrm>
            <a:off x="3529523" y="2425020"/>
            <a:ext cx="200000" cy="22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68660B-3B25-2A52-6035-6F38FFA8FFC6}"/>
              </a:ext>
            </a:extLst>
          </p:cNvPr>
          <p:cNvSpPr/>
          <p:nvPr/>
        </p:nvSpPr>
        <p:spPr bwMode="white">
          <a:xfrm>
            <a:off x="5720000" y="2415489"/>
            <a:ext cx="209523" cy="23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1D1FC3-A6D2-2CF7-7510-0134E1151631}"/>
              </a:ext>
            </a:extLst>
          </p:cNvPr>
          <p:cNvSpPr/>
          <p:nvPr/>
        </p:nvSpPr>
        <p:spPr bwMode="white">
          <a:xfrm>
            <a:off x="6481904" y="3120783"/>
            <a:ext cx="380952" cy="23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383401-F87E-29B8-BDBB-4739213D8AC2}"/>
              </a:ext>
            </a:extLst>
          </p:cNvPr>
          <p:cNvSpPr/>
          <p:nvPr/>
        </p:nvSpPr>
        <p:spPr bwMode="white">
          <a:xfrm>
            <a:off x="2100952" y="3826077"/>
            <a:ext cx="171428" cy="22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63AD03-A074-2E8B-DCFF-63E25AD0A023}"/>
              </a:ext>
            </a:extLst>
          </p:cNvPr>
          <p:cNvSpPr/>
          <p:nvPr/>
        </p:nvSpPr>
        <p:spPr bwMode="white">
          <a:xfrm>
            <a:off x="4281904" y="3826077"/>
            <a:ext cx="219047" cy="23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23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05766A-1AB1-4B63-E1FC-98AFF08028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3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9942" y="1628800"/>
            <a:ext cx="1775241" cy="187220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150D4D-61BC-27CF-86BD-07AE9A2761EE}"/>
              </a:ext>
            </a:extLst>
          </p:cNvPr>
          <p:cNvSpPr/>
          <p:nvPr/>
        </p:nvSpPr>
        <p:spPr bwMode="white">
          <a:xfrm>
            <a:off x="10358095" y="3765392"/>
            <a:ext cx="333333" cy="31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CBDF01-7D95-CC28-8830-44D6F60E57F6}"/>
              </a:ext>
            </a:extLst>
          </p:cNvPr>
          <p:cNvSpPr/>
          <p:nvPr/>
        </p:nvSpPr>
        <p:spPr bwMode="white">
          <a:xfrm>
            <a:off x="6900952" y="4471130"/>
            <a:ext cx="333333" cy="31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9E11A0-A649-46CE-F69E-EE6390C7CAB8}"/>
              </a:ext>
            </a:extLst>
          </p:cNvPr>
          <p:cNvSpPr/>
          <p:nvPr/>
        </p:nvSpPr>
        <p:spPr bwMode="white">
          <a:xfrm>
            <a:off x="9853333" y="5176867"/>
            <a:ext cx="333333" cy="31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61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3FD598-D81D-187B-B142-2611F4F6C4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2506"/>
            <a:ext cx="10800000" cy="2894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9525" y="2336930"/>
            <a:ext cx="1755337" cy="14640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336930"/>
            <a:ext cx="1741010" cy="145210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2C6774-4667-DB58-F628-334DABCC59AF}"/>
              </a:ext>
            </a:extLst>
          </p:cNvPr>
          <p:cNvSpPr/>
          <p:nvPr/>
        </p:nvSpPr>
        <p:spPr bwMode="white">
          <a:xfrm>
            <a:off x="2434285" y="4074092"/>
            <a:ext cx="349347" cy="36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415B5B-C4BB-55B3-9A8B-775C71533E4E}"/>
              </a:ext>
            </a:extLst>
          </p:cNvPr>
          <p:cNvSpPr/>
          <p:nvPr/>
        </p:nvSpPr>
        <p:spPr bwMode="white">
          <a:xfrm>
            <a:off x="7348571" y="4074092"/>
            <a:ext cx="352380" cy="23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64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64</cp:revision>
  <dcterms:created xsi:type="dcterms:W3CDTF">2015-09-16T06:44:00Z</dcterms:created>
  <dcterms:modified xsi:type="dcterms:W3CDTF">2024-08-19T13:40:02Z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