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A03F2-0310-9E95-9D67-C8D561198F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4511824" y="2996952"/>
            <a:ext cx="3215760" cy="98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F37DE-0B2F-A76C-769D-F968B57B8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258CE-7C62-5E76-6B6C-1E045E505418}"/>
              </a:ext>
            </a:extLst>
          </p:cNvPr>
          <p:cNvSpPr/>
          <p:nvPr/>
        </p:nvSpPr>
        <p:spPr bwMode="white">
          <a:xfrm>
            <a:off x="2853333" y="2456908"/>
            <a:ext cx="228571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878E2D-51ED-0AA9-4C95-D4CEECD7CD16}"/>
              </a:ext>
            </a:extLst>
          </p:cNvPr>
          <p:cNvSpPr/>
          <p:nvPr/>
        </p:nvSpPr>
        <p:spPr bwMode="white">
          <a:xfrm>
            <a:off x="5310476" y="2456908"/>
            <a:ext cx="228571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11402-FD56-E554-2382-961FFF7CA374}"/>
              </a:ext>
            </a:extLst>
          </p:cNvPr>
          <p:cNvSpPr/>
          <p:nvPr/>
        </p:nvSpPr>
        <p:spPr bwMode="white">
          <a:xfrm>
            <a:off x="7777142" y="2456908"/>
            <a:ext cx="228572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B4ABE-DEBB-1BF6-6B55-98DE8DB103B9}"/>
              </a:ext>
            </a:extLst>
          </p:cNvPr>
          <p:cNvSpPr/>
          <p:nvPr/>
        </p:nvSpPr>
        <p:spPr bwMode="white">
          <a:xfrm>
            <a:off x="10243809" y="2456908"/>
            <a:ext cx="228571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1847FA-8CE2-2166-92BE-D83870D9AA66}"/>
              </a:ext>
            </a:extLst>
          </p:cNvPr>
          <p:cNvSpPr/>
          <p:nvPr/>
        </p:nvSpPr>
        <p:spPr bwMode="white">
          <a:xfrm>
            <a:off x="2853333" y="3342806"/>
            <a:ext cx="219047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5CFBDA-3928-7425-C7F0-5CF46E505A62}"/>
              </a:ext>
            </a:extLst>
          </p:cNvPr>
          <p:cNvSpPr/>
          <p:nvPr/>
        </p:nvSpPr>
        <p:spPr bwMode="white">
          <a:xfrm>
            <a:off x="5243809" y="3342806"/>
            <a:ext cx="390476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65F3E5-5FE5-5207-D1DF-9E3D94C964E0}"/>
              </a:ext>
            </a:extLst>
          </p:cNvPr>
          <p:cNvSpPr/>
          <p:nvPr/>
        </p:nvSpPr>
        <p:spPr bwMode="white">
          <a:xfrm>
            <a:off x="7777142" y="3342806"/>
            <a:ext cx="22857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8A53FE-651D-28E4-4A45-959E9A6F5FF1}"/>
              </a:ext>
            </a:extLst>
          </p:cNvPr>
          <p:cNvSpPr/>
          <p:nvPr/>
        </p:nvSpPr>
        <p:spPr bwMode="white">
          <a:xfrm>
            <a:off x="10243809" y="3342806"/>
            <a:ext cx="22857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AC9B52-7641-D4B4-8393-E3FF6E809D8A}"/>
              </a:ext>
            </a:extLst>
          </p:cNvPr>
          <p:cNvSpPr/>
          <p:nvPr/>
        </p:nvSpPr>
        <p:spPr bwMode="white">
          <a:xfrm>
            <a:off x="2853333" y="4228704"/>
            <a:ext cx="219047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00FC31-84B1-617A-CC4B-81B9E8FE07A7}"/>
              </a:ext>
            </a:extLst>
          </p:cNvPr>
          <p:cNvSpPr/>
          <p:nvPr/>
        </p:nvSpPr>
        <p:spPr bwMode="white">
          <a:xfrm>
            <a:off x="5500952" y="4228704"/>
            <a:ext cx="219047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DC2F4D-4D59-175D-3B1A-861C465C5956}"/>
              </a:ext>
            </a:extLst>
          </p:cNvPr>
          <p:cNvSpPr/>
          <p:nvPr/>
        </p:nvSpPr>
        <p:spPr bwMode="white">
          <a:xfrm>
            <a:off x="7958095" y="4228704"/>
            <a:ext cx="228571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F390DFB-1096-8C18-2CC6-C0A353663275}"/>
              </a:ext>
            </a:extLst>
          </p:cNvPr>
          <p:cNvSpPr/>
          <p:nvPr/>
        </p:nvSpPr>
        <p:spPr bwMode="white">
          <a:xfrm>
            <a:off x="10243809" y="4238230"/>
            <a:ext cx="228571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7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099F2-81CC-EE43-010B-8C7D0118F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0078"/>
            <a:ext cx="10800000" cy="272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63348-A3F7-D2DE-B0FB-60891B4D393B}"/>
              </a:ext>
            </a:extLst>
          </p:cNvPr>
          <p:cNvSpPr/>
          <p:nvPr/>
        </p:nvSpPr>
        <p:spPr bwMode="white">
          <a:xfrm>
            <a:off x="1815238" y="2603281"/>
            <a:ext cx="200000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C20B0-5AF5-957A-B2C7-3D94E1E146DA}"/>
              </a:ext>
            </a:extLst>
          </p:cNvPr>
          <p:cNvSpPr/>
          <p:nvPr/>
        </p:nvSpPr>
        <p:spPr bwMode="white">
          <a:xfrm>
            <a:off x="5281904" y="2603281"/>
            <a:ext cx="228571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84573-CCF7-79DA-A6EB-E3AAE9CB0DCA}"/>
              </a:ext>
            </a:extLst>
          </p:cNvPr>
          <p:cNvSpPr/>
          <p:nvPr/>
        </p:nvSpPr>
        <p:spPr bwMode="white">
          <a:xfrm>
            <a:off x="8758095" y="2612823"/>
            <a:ext cx="228571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5F5E35-3005-025F-A3AE-00C00A8F5294}"/>
              </a:ext>
            </a:extLst>
          </p:cNvPr>
          <p:cNvSpPr/>
          <p:nvPr/>
        </p:nvSpPr>
        <p:spPr bwMode="white">
          <a:xfrm>
            <a:off x="1186666" y="3490684"/>
            <a:ext cx="390476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D54084-5569-02A5-862A-BD4B880AF93C}"/>
              </a:ext>
            </a:extLst>
          </p:cNvPr>
          <p:cNvSpPr/>
          <p:nvPr/>
        </p:nvSpPr>
        <p:spPr bwMode="white">
          <a:xfrm>
            <a:off x="4739047" y="3490684"/>
            <a:ext cx="228571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83943C-C752-A105-F103-A41152F02BE9}"/>
              </a:ext>
            </a:extLst>
          </p:cNvPr>
          <p:cNvSpPr/>
          <p:nvPr/>
        </p:nvSpPr>
        <p:spPr bwMode="white">
          <a:xfrm>
            <a:off x="8939047" y="3490684"/>
            <a:ext cx="228571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7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95D81-DCFB-AC4F-95D6-2D6DD11E2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94BDA-1565-40A1-AD54-78D2D0EDA563}"/>
              </a:ext>
            </a:extLst>
          </p:cNvPr>
          <p:cNvSpPr/>
          <p:nvPr/>
        </p:nvSpPr>
        <p:spPr bwMode="white">
          <a:xfrm>
            <a:off x="2853333" y="2583293"/>
            <a:ext cx="380952" cy="28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72729-F8A2-9C93-7EFE-E014435C95FB}"/>
              </a:ext>
            </a:extLst>
          </p:cNvPr>
          <p:cNvSpPr/>
          <p:nvPr/>
        </p:nvSpPr>
        <p:spPr bwMode="white">
          <a:xfrm>
            <a:off x="5729523" y="2554674"/>
            <a:ext cx="428571" cy="35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67D8E-7751-81FB-2A62-2311A458471C}"/>
              </a:ext>
            </a:extLst>
          </p:cNvPr>
          <p:cNvSpPr/>
          <p:nvPr/>
        </p:nvSpPr>
        <p:spPr bwMode="white">
          <a:xfrm>
            <a:off x="10034285" y="2573753"/>
            <a:ext cx="380952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91273F-A8F9-43BC-4349-9ABC63BDAB06}"/>
              </a:ext>
            </a:extLst>
          </p:cNvPr>
          <p:cNvSpPr/>
          <p:nvPr/>
        </p:nvSpPr>
        <p:spPr bwMode="white">
          <a:xfrm>
            <a:off x="1681904" y="3041195"/>
            <a:ext cx="1552380" cy="28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E97D4-4177-FA33-CA88-E7E2C4DB4C40}"/>
              </a:ext>
            </a:extLst>
          </p:cNvPr>
          <p:cNvSpPr/>
          <p:nvPr/>
        </p:nvSpPr>
        <p:spPr bwMode="white">
          <a:xfrm>
            <a:off x="4177142" y="2974418"/>
            <a:ext cx="1980952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7CC8C7-28A8-99AD-1CB4-0ABF00934704}"/>
              </a:ext>
            </a:extLst>
          </p:cNvPr>
          <p:cNvSpPr/>
          <p:nvPr/>
        </p:nvSpPr>
        <p:spPr bwMode="white">
          <a:xfrm>
            <a:off x="6662857" y="3003037"/>
            <a:ext cx="1209523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507719-E0D8-5674-3F18-E733E3DB9CC0}"/>
              </a:ext>
            </a:extLst>
          </p:cNvPr>
          <p:cNvSpPr/>
          <p:nvPr/>
        </p:nvSpPr>
        <p:spPr bwMode="white">
          <a:xfrm>
            <a:off x="9177142" y="3003037"/>
            <a:ext cx="1238095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9DF658-70F0-CEB5-6798-63C4C40ED8DD}"/>
              </a:ext>
            </a:extLst>
          </p:cNvPr>
          <p:cNvSpPr/>
          <p:nvPr/>
        </p:nvSpPr>
        <p:spPr bwMode="white">
          <a:xfrm>
            <a:off x="1605714" y="5569201"/>
            <a:ext cx="1457142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5D5913-D61B-B246-800B-D3318B9BA5DF}"/>
              </a:ext>
            </a:extLst>
          </p:cNvPr>
          <p:cNvSpPr/>
          <p:nvPr/>
        </p:nvSpPr>
        <p:spPr bwMode="white">
          <a:xfrm>
            <a:off x="7091428" y="5578740"/>
            <a:ext cx="1847619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8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47051-B9B2-0C0A-90AA-992B2FEAE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0BAE8-C609-9122-5FD8-719A60396C97}"/>
              </a:ext>
            </a:extLst>
          </p:cNvPr>
          <p:cNvSpPr/>
          <p:nvPr/>
        </p:nvSpPr>
        <p:spPr bwMode="white">
          <a:xfrm>
            <a:off x="5329523" y="1828504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7D3876-4D21-E644-E71B-9EACD49C98E2}"/>
              </a:ext>
            </a:extLst>
          </p:cNvPr>
          <p:cNvSpPr/>
          <p:nvPr/>
        </p:nvSpPr>
        <p:spPr bwMode="white">
          <a:xfrm>
            <a:off x="6281904" y="1838033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DE92A8-5750-2CE0-745E-22FAF737832D}"/>
              </a:ext>
            </a:extLst>
          </p:cNvPr>
          <p:cNvSpPr/>
          <p:nvPr/>
        </p:nvSpPr>
        <p:spPr bwMode="white">
          <a:xfrm>
            <a:off x="7224761" y="1838033"/>
            <a:ext cx="228572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FF8DCF-6226-4A4F-4727-CC913D5866B9}"/>
              </a:ext>
            </a:extLst>
          </p:cNvPr>
          <p:cNvSpPr/>
          <p:nvPr/>
        </p:nvSpPr>
        <p:spPr bwMode="white">
          <a:xfrm>
            <a:off x="8177142" y="1838033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8ACFB8-6588-7CF7-5180-539D4662C784}"/>
              </a:ext>
            </a:extLst>
          </p:cNvPr>
          <p:cNvSpPr/>
          <p:nvPr/>
        </p:nvSpPr>
        <p:spPr bwMode="white">
          <a:xfrm>
            <a:off x="9120000" y="1828504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5C787A-E611-B733-D77C-D1A4BCF4696B}"/>
              </a:ext>
            </a:extLst>
          </p:cNvPr>
          <p:cNvSpPr/>
          <p:nvPr/>
        </p:nvSpPr>
        <p:spPr bwMode="white">
          <a:xfrm>
            <a:off x="10062857" y="1838033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05FC3B-FFE4-40CF-E6BB-CB0CDC7688C7}"/>
              </a:ext>
            </a:extLst>
          </p:cNvPr>
          <p:cNvSpPr/>
          <p:nvPr/>
        </p:nvSpPr>
        <p:spPr bwMode="white">
          <a:xfrm>
            <a:off x="5329523" y="2733724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F85014-D638-1FC2-D582-00F88EE0068D}"/>
              </a:ext>
            </a:extLst>
          </p:cNvPr>
          <p:cNvSpPr/>
          <p:nvPr/>
        </p:nvSpPr>
        <p:spPr bwMode="white">
          <a:xfrm>
            <a:off x="6281904" y="2733724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1B7E77-076A-33A8-0C40-D18F3520D529}"/>
              </a:ext>
            </a:extLst>
          </p:cNvPr>
          <p:cNvSpPr/>
          <p:nvPr/>
        </p:nvSpPr>
        <p:spPr bwMode="white">
          <a:xfrm>
            <a:off x="7224761" y="2733724"/>
            <a:ext cx="228572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4327D5-27E3-56BC-099E-272E11489F15}"/>
              </a:ext>
            </a:extLst>
          </p:cNvPr>
          <p:cNvSpPr/>
          <p:nvPr/>
        </p:nvSpPr>
        <p:spPr bwMode="white">
          <a:xfrm>
            <a:off x="8167619" y="2733724"/>
            <a:ext cx="228572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2CFFC3-DFCB-81F6-0619-021753CDFFDE}"/>
              </a:ext>
            </a:extLst>
          </p:cNvPr>
          <p:cNvSpPr/>
          <p:nvPr/>
        </p:nvSpPr>
        <p:spPr bwMode="white">
          <a:xfrm>
            <a:off x="9120000" y="2733724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D0C338-63F6-2D0D-DC05-5B4F6EEF4102}"/>
              </a:ext>
            </a:extLst>
          </p:cNvPr>
          <p:cNvSpPr/>
          <p:nvPr/>
        </p:nvSpPr>
        <p:spPr bwMode="white">
          <a:xfrm>
            <a:off x="10062857" y="2733724"/>
            <a:ext cx="238095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A29A7F-24C1-78B6-3D8B-62CE5E839180}"/>
              </a:ext>
            </a:extLst>
          </p:cNvPr>
          <p:cNvSpPr/>
          <p:nvPr/>
        </p:nvSpPr>
        <p:spPr bwMode="white">
          <a:xfrm>
            <a:off x="2148571" y="5354096"/>
            <a:ext cx="219047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236427F9-DCC3-8DB9-49F3-133288AC8F63}"/>
              </a:ext>
            </a:extLst>
          </p:cNvPr>
          <p:cNvSpPr/>
          <p:nvPr/>
        </p:nvSpPr>
        <p:spPr bwMode="white">
          <a:xfrm>
            <a:off x="2624761" y="5325510"/>
            <a:ext cx="352380" cy="28585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04D86F5-3690-6CD8-70A2-21C4667E7200}"/>
              </a:ext>
            </a:extLst>
          </p:cNvPr>
          <p:cNvSpPr/>
          <p:nvPr/>
        </p:nvSpPr>
        <p:spPr bwMode="white">
          <a:xfrm>
            <a:off x="3224761" y="5354096"/>
            <a:ext cx="219047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5A7162-A32E-5BD9-1780-1C779C2CCD9B}"/>
              </a:ext>
            </a:extLst>
          </p:cNvPr>
          <p:cNvSpPr/>
          <p:nvPr/>
        </p:nvSpPr>
        <p:spPr bwMode="white">
          <a:xfrm>
            <a:off x="4091428" y="5354096"/>
            <a:ext cx="400000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428A0D-511A-EFA9-8E7E-9B18541ED403}"/>
              </a:ext>
            </a:extLst>
          </p:cNvPr>
          <p:cNvSpPr/>
          <p:nvPr/>
        </p:nvSpPr>
        <p:spPr bwMode="white">
          <a:xfrm>
            <a:off x="7472380" y="5354096"/>
            <a:ext cx="219047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89D0930-A24E-D07F-3467-9673236861EA}"/>
              </a:ext>
            </a:extLst>
          </p:cNvPr>
          <p:cNvSpPr/>
          <p:nvPr/>
        </p:nvSpPr>
        <p:spPr bwMode="white">
          <a:xfrm>
            <a:off x="7948570" y="5396431"/>
            <a:ext cx="342857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FD34FBF-E8B0-9481-E733-4BA5BFCFAF69}"/>
              </a:ext>
            </a:extLst>
          </p:cNvPr>
          <p:cNvSpPr/>
          <p:nvPr/>
        </p:nvSpPr>
        <p:spPr bwMode="white">
          <a:xfrm>
            <a:off x="8539047" y="5354096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C9B683A-2D3C-7546-9964-78EE7DE2EF7A}"/>
              </a:ext>
            </a:extLst>
          </p:cNvPr>
          <p:cNvSpPr/>
          <p:nvPr/>
        </p:nvSpPr>
        <p:spPr bwMode="white">
          <a:xfrm>
            <a:off x="9491428" y="5354096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6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AA76A-8686-0F76-45A9-1E609FEAD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64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B3795-3A1C-D171-AACC-32AC803F83EE}"/>
              </a:ext>
            </a:extLst>
          </p:cNvPr>
          <p:cNvSpPr/>
          <p:nvPr/>
        </p:nvSpPr>
        <p:spPr bwMode="white">
          <a:xfrm>
            <a:off x="2872380" y="3807123"/>
            <a:ext cx="228571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61C2ABB1-46F9-E132-A9DF-E3351C0014D9}"/>
              </a:ext>
            </a:extLst>
          </p:cNvPr>
          <p:cNvSpPr/>
          <p:nvPr/>
        </p:nvSpPr>
        <p:spPr bwMode="white">
          <a:xfrm>
            <a:off x="3348571" y="3778511"/>
            <a:ext cx="352380" cy="2861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189594-5963-8B77-579B-A55182FAD97F}"/>
              </a:ext>
            </a:extLst>
          </p:cNvPr>
          <p:cNvSpPr/>
          <p:nvPr/>
        </p:nvSpPr>
        <p:spPr bwMode="white">
          <a:xfrm>
            <a:off x="3948571" y="3807123"/>
            <a:ext cx="228571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71E6C8-92C9-6590-82AB-9F064FB9D224}"/>
              </a:ext>
            </a:extLst>
          </p:cNvPr>
          <p:cNvSpPr/>
          <p:nvPr/>
        </p:nvSpPr>
        <p:spPr bwMode="white">
          <a:xfrm>
            <a:off x="4900952" y="3807123"/>
            <a:ext cx="219047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EDEE0F8-D381-F1EB-5E2D-6A818DC1DE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4"/>
          <a:stretch/>
        </p:blipFill>
        <p:spPr>
          <a:xfrm>
            <a:off x="1271464" y="4293096"/>
            <a:ext cx="10439960" cy="227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5EEAE0-3FE6-8DED-4B5C-9900C5B2E869}"/>
              </a:ext>
            </a:extLst>
          </p:cNvPr>
          <p:cNvSpPr/>
          <p:nvPr/>
        </p:nvSpPr>
        <p:spPr bwMode="white">
          <a:xfrm>
            <a:off x="2823844" y="5611197"/>
            <a:ext cx="390476" cy="2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75D570-139E-DFDA-E255-41924BDFFB99}"/>
              </a:ext>
            </a:extLst>
          </p:cNvPr>
          <p:cNvSpPr/>
          <p:nvPr/>
        </p:nvSpPr>
        <p:spPr bwMode="white">
          <a:xfrm>
            <a:off x="3376225" y="5706712"/>
            <a:ext cx="342857" cy="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9A047B-7727-77BD-2FF0-720EF227EF3C}"/>
              </a:ext>
            </a:extLst>
          </p:cNvPr>
          <p:cNvSpPr/>
          <p:nvPr/>
        </p:nvSpPr>
        <p:spPr bwMode="white">
          <a:xfrm>
            <a:off x="3966702" y="5620749"/>
            <a:ext cx="228571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23D31F-D4D6-3DC3-5056-2B4F0F08C456}"/>
              </a:ext>
            </a:extLst>
          </p:cNvPr>
          <p:cNvSpPr/>
          <p:nvPr/>
        </p:nvSpPr>
        <p:spPr bwMode="white">
          <a:xfrm>
            <a:off x="4919083" y="5611197"/>
            <a:ext cx="228571" cy="2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1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3362D-6216-5C9F-C358-F3EEE6776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60A55-4564-111A-5C2C-6D8BEC775189}"/>
              </a:ext>
            </a:extLst>
          </p:cNvPr>
          <p:cNvSpPr/>
          <p:nvPr/>
        </p:nvSpPr>
        <p:spPr bwMode="white">
          <a:xfrm>
            <a:off x="1091428" y="2944589"/>
            <a:ext cx="3085714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1009F-BF1D-B35F-868E-534C7E0E282A}"/>
              </a:ext>
            </a:extLst>
          </p:cNvPr>
          <p:cNvSpPr/>
          <p:nvPr/>
        </p:nvSpPr>
        <p:spPr bwMode="white">
          <a:xfrm>
            <a:off x="1062857" y="3640585"/>
            <a:ext cx="1495238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56D8DA-FF86-DB43-F401-B34159D96BB4}"/>
              </a:ext>
            </a:extLst>
          </p:cNvPr>
          <p:cNvSpPr/>
          <p:nvPr/>
        </p:nvSpPr>
        <p:spPr bwMode="white">
          <a:xfrm>
            <a:off x="1100952" y="4307978"/>
            <a:ext cx="3076190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C0BD0A-A38A-2436-7BE2-BC706B7DDE3C}"/>
              </a:ext>
            </a:extLst>
          </p:cNvPr>
          <p:cNvSpPr/>
          <p:nvPr/>
        </p:nvSpPr>
        <p:spPr bwMode="white">
          <a:xfrm>
            <a:off x="1062857" y="5023043"/>
            <a:ext cx="131428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515926-2E34-5783-A20C-5C7D098F1DB2}"/>
              </a:ext>
            </a:extLst>
          </p:cNvPr>
          <p:cNvSpPr/>
          <p:nvPr/>
        </p:nvSpPr>
        <p:spPr bwMode="white">
          <a:xfrm>
            <a:off x="1100952" y="5642765"/>
            <a:ext cx="2142857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0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39FC4-47C4-4333-A688-8C8B93A8B9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D67FE-DDCE-CE21-1D36-75092F1C5223}"/>
              </a:ext>
            </a:extLst>
          </p:cNvPr>
          <p:cNvSpPr/>
          <p:nvPr/>
        </p:nvSpPr>
        <p:spPr bwMode="white">
          <a:xfrm>
            <a:off x="9348571" y="3857796"/>
            <a:ext cx="228572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F40CD-52D2-18B6-00A8-5F52468D2D0C}"/>
              </a:ext>
            </a:extLst>
          </p:cNvPr>
          <p:cNvSpPr/>
          <p:nvPr/>
        </p:nvSpPr>
        <p:spPr bwMode="white">
          <a:xfrm>
            <a:off x="9830502" y="3845612"/>
            <a:ext cx="349553" cy="266774"/>
          </a:xfrm>
          <a:custGeom>
            <a:avLst/>
            <a:gdLst>
              <a:gd name="connsiteX0" fmla="*/ 0 w 357816"/>
              <a:gd name="connsiteY0" fmla="*/ 0 h 266774"/>
              <a:gd name="connsiteX1" fmla="*/ 357816 w 357816"/>
              <a:gd name="connsiteY1" fmla="*/ 0 h 266774"/>
              <a:gd name="connsiteX2" fmla="*/ 357816 w 357816"/>
              <a:gd name="connsiteY2" fmla="*/ 266774 h 266774"/>
              <a:gd name="connsiteX3" fmla="*/ 0 w 357816"/>
              <a:gd name="connsiteY3" fmla="*/ 266774 h 266774"/>
              <a:gd name="connsiteX4" fmla="*/ 0 w 357816"/>
              <a:gd name="connsiteY4" fmla="*/ 0 h 266774"/>
              <a:gd name="connsiteX0" fmla="*/ 24788 w 357816"/>
              <a:gd name="connsiteY0" fmla="*/ 0 h 266774"/>
              <a:gd name="connsiteX1" fmla="*/ 357816 w 357816"/>
              <a:gd name="connsiteY1" fmla="*/ 0 h 266774"/>
              <a:gd name="connsiteX2" fmla="*/ 357816 w 357816"/>
              <a:gd name="connsiteY2" fmla="*/ 266774 h 266774"/>
              <a:gd name="connsiteX3" fmla="*/ 0 w 357816"/>
              <a:gd name="connsiteY3" fmla="*/ 266774 h 266774"/>
              <a:gd name="connsiteX4" fmla="*/ 24788 w 357816"/>
              <a:gd name="connsiteY4" fmla="*/ 0 h 266774"/>
              <a:gd name="connsiteX0" fmla="*/ 16525 w 349553"/>
              <a:gd name="connsiteY0" fmla="*/ 0 h 266774"/>
              <a:gd name="connsiteX1" fmla="*/ 349553 w 349553"/>
              <a:gd name="connsiteY1" fmla="*/ 0 h 266774"/>
              <a:gd name="connsiteX2" fmla="*/ 349553 w 349553"/>
              <a:gd name="connsiteY2" fmla="*/ 266774 h 266774"/>
              <a:gd name="connsiteX3" fmla="*/ 0 w 349553"/>
              <a:gd name="connsiteY3" fmla="*/ 264020 h 266774"/>
              <a:gd name="connsiteX4" fmla="*/ 16525 w 349553"/>
              <a:gd name="connsiteY4" fmla="*/ 0 h 266774"/>
              <a:gd name="connsiteX0" fmla="*/ 16525 w 349553"/>
              <a:gd name="connsiteY0" fmla="*/ 0 h 266774"/>
              <a:gd name="connsiteX1" fmla="*/ 330274 w 349553"/>
              <a:gd name="connsiteY1" fmla="*/ 0 h 266774"/>
              <a:gd name="connsiteX2" fmla="*/ 349553 w 349553"/>
              <a:gd name="connsiteY2" fmla="*/ 266774 h 266774"/>
              <a:gd name="connsiteX3" fmla="*/ 0 w 349553"/>
              <a:gd name="connsiteY3" fmla="*/ 264020 h 266774"/>
              <a:gd name="connsiteX4" fmla="*/ 16525 w 349553"/>
              <a:gd name="connsiteY4" fmla="*/ 0 h 26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553" h="266774">
                <a:moveTo>
                  <a:pt x="16525" y="0"/>
                </a:moveTo>
                <a:lnTo>
                  <a:pt x="330274" y="0"/>
                </a:lnTo>
                <a:lnTo>
                  <a:pt x="349553" y="266774"/>
                </a:lnTo>
                <a:lnTo>
                  <a:pt x="0" y="264020"/>
                </a:lnTo>
                <a:lnTo>
                  <a:pt x="16525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7B3D6A-FBCD-1AB4-5FF6-8B000DEA382E}"/>
              </a:ext>
            </a:extLst>
          </p:cNvPr>
          <p:cNvSpPr/>
          <p:nvPr/>
        </p:nvSpPr>
        <p:spPr bwMode="white">
          <a:xfrm>
            <a:off x="10424761" y="3857796"/>
            <a:ext cx="228572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8B481B-C606-8000-441D-8807984FB90B}"/>
              </a:ext>
            </a:extLst>
          </p:cNvPr>
          <p:cNvSpPr/>
          <p:nvPr/>
        </p:nvSpPr>
        <p:spPr bwMode="white">
          <a:xfrm>
            <a:off x="2148571" y="4010238"/>
            <a:ext cx="219047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9D4291-9FCA-83EA-F199-22EEBBB8D263}"/>
              </a:ext>
            </a:extLst>
          </p:cNvPr>
          <p:cNvSpPr/>
          <p:nvPr/>
        </p:nvSpPr>
        <p:spPr bwMode="white">
          <a:xfrm>
            <a:off x="2620745" y="3991182"/>
            <a:ext cx="349395" cy="276302"/>
          </a:xfrm>
          <a:custGeom>
            <a:avLst/>
            <a:gdLst>
              <a:gd name="connsiteX0" fmla="*/ 0 w 371428"/>
              <a:gd name="connsiteY0" fmla="*/ 0 h 276302"/>
              <a:gd name="connsiteX1" fmla="*/ 371428 w 371428"/>
              <a:gd name="connsiteY1" fmla="*/ 0 h 276302"/>
              <a:gd name="connsiteX2" fmla="*/ 371428 w 371428"/>
              <a:gd name="connsiteY2" fmla="*/ 276302 h 276302"/>
              <a:gd name="connsiteX3" fmla="*/ 0 w 371428"/>
              <a:gd name="connsiteY3" fmla="*/ 276302 h 276302"/>
              <a:gd name="connsiteX4" fmla="*/ 0 w 371428"/>
              <a:gd name="connsiteY4" fmla="*/ 0 h 276302"/>
              <a:gd name="connsiteX0" fmla="*/ 0 w 371428"/>
              <a:gd name="connsiteY0" fmla="*/ 0 h 276302"/>
              <a:gd name="connsiteX1" fmla="*/ 330115 w 371428"/>
              <a:gd name="connsiteY1" fmla="*/ 0 h 276302"/>
              <a:gd name="connsiteX2" fmla="*/ 371428 w 371428"/>
              <a:gd name="connsiteY2" fmla="*/ 276302 h 276302"/>
              <a:gd name="connsiteX3" fmla="*/ 0 w 371428"/>
              <a:gd name="connsiteY3" fmla="*/ 276302 h 276302"/>
              <a:gd name="connsiteX4" fmla="*/ 0 w 371428"/>
              <a:gd name="connsiteY4" fmla="*/ 0 h 276302"/>
              <a:gd name="connsiteX0" fmla="*/ 0 w 354903"/>
              <a:gd name="connsiteY0" fmla="*/ 0 h 276302"/>
              <a:gd name="connsiteX1" fmla="*/ 330115 w 354903"/>
              <a:gd name="connsiteY1" fmla="*/ 0 h 276302"/>
              <a:gd name="connsiteX2" fmla="*/ 354903 w 354903"/>
              <a:gd name="connsiteY2" fmla="*/ 276302 h 276302"/>
              <a:gd name="connsiteX3" fmla="*/ 0 w 354903"/>
              <a:gd name="connsiteY3" fmla="*/ 276302 h 276302"/>
              <a:gd name="connsiteX4" fmla="*/ 0 w 354903"/>
              <a:gd name="connsiteY4" fmla="*/ 0 h 276302"/>
              <a:gd name="connsiteX0" fmla="*/ 0 w 354903"/>
              <a:gd name="connsiteY0" fmla="*/ 0 h 276302"/>
              <a:gd name="connsiteX1" fmla="*/ 330115 w 354903"/>
              <a:gd name="connsiteY1" fmla="*/ 0 h 276302"/>
              <a:gd name="connsiteX2" fmla="*/ 354903 w 354903"/>
              <a:gd name="connsiteY2" fmla="*/ 276302 h 276302"/>
              <a:gd name="connsiteX3" fmla="*/ 5508 w 354903"/>
              <a:gd name="connsiteY3" fmla="*/ 276302 h 276302"/>
              <a:gd name="connsiteX4" fmla="*/ 0 w 354903"/>
              <a:gd name="connsiteY4" fmla="*/ 0 h 276302"/>
              <a:gd name="connsiteX0" fmla="*/ 11017 w 349395"/>
              <a:gd name="connsiteY0" fmla="*/ 2754 h 276302"/>
              <a:gd name="connsiteX1" fmla="*/ 324607 w 349395"/>
              <a:gd name="connsiteY1" fmla="*/ 0 h 276302"/>
              <a:gd name="connsiteX2" fmla="*/ 349395 w 349395"/>
              <a:gd name="connsiteY2" fmla="*/ 276302 h 276302"/>
              <a:gd name="connsiteX3" fmla="*/ 0 w 349395"/>
              <a:gd name="connsiteY3" fmla="*/ 276302 h 276302"/>
              <a:gd name="connsiteX4" fmla="*/ 11017 w 349395"/>
              <a:gd name="connsiteY4" fmla="*/ 2754 h 27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95" h="276302">
                <a:moveTo>
                  <a:pt x="11017" y="2754"/>
                </a:moveTo>
                <a:lnTo>
                  <a:pt x="324607" y="0"/>
                </a:lnTo>
                <a:lnTo>
                  <a:pt x="349395" y="276302"/>
                </a:lnTo>
                <a:lnTo>
                  <a:pt x="0" y="276302"/>
                </a:lnTo>
                <a:lnTo>
                  <a:pt x="11017" y="2754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721293-30BA-5B5E-01BA-FCE196092730}"/>
              </a:ext>
            </a:extLst>
          </p:cNvPr>
          <p:cNvSpPr/>
          <p:nvPr/>
        </p:nvSpPr>
        <p:spPr bwMode="white">
          <a:xfrm>
            <a:off x="3224761" y="4010238"/>
            <a:ext cx="219047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B4D93D-6EC6-CB74-FE63-7B7A7240FD16}"/>
              </a:ext>
            </a:extLst>
          </p:cNvPr>
          <p:cNvSpPr/>
          <p:nvPr/>
        </p:nvSpPr>
        <p:spPr bwMode="white">
          <a:xfrm>
            <a:off x="5596190" y="4029293"/>
            <a:ext cx="390476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C0840D-8B57-A0F8-4D2B-8979F291EBFC}"/>
              </a:ext>
            </a:extLst>
          </p:cNvPr>
          <p:cNvSpPr/>
          <p:nvPr/>
        </p:nvSpPr>
        <p:spPr bwMode="white">
          <a:xfrm>
            <a:off x="6672380" y="4029293"/>
            <a:ext cx="390476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7AB0F5-353F-E1D0-8D70-E857FB2739AC}"/>
              </a:ext>
            </a:extLst>
          </p:cNvPr>
          <p:cNvSpPr/>
          <p:nvPr/>
        </p:nvSpPr>
        <p:spPr bwMode="white">
          <a:xfrm>
            <a:off x="4110476" y="4829617"/>
            <a:ext cx="238095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21AFC8-79A1-049D-F073-A48DEEE7A3ED}"/>
              </a:ext>
            </a:extLst>
          </p:cNvPr>
          <p:cNvSpPr/>
          <p:nvPr/>
        </p:nvSpPr>
        <p:spPr bwMode="white">
          <a:xfrm>
            <a:off x="5920000" y="4829617"/>
            <a:ext cx="238095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A66990-19C3-513C-C6D0-D866902A9EED}"/>
              </a:ext>
            </a:extLst>
          </p:cNvPr>
          <p:cNvSpPr/>
          <p:nvPr/>
        </p:nvSpPr>
        <p:spPr bwMode="white">
          <a:xfrm>
            <a:off x="8110476" y="4829617"/>
            <a:ext cx="400000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B4D93D-6EC6-CB74-FE63-7B7A7240FD16}"/>
              </a:ext>
            </a:extLst>
          </p:cNvPr>
          <p:cNvSpPr/>
          <p:nvPr/>
        </p:nvSpPr>
        <p:spPr bwMode="white">
          <a:xfrm>
            <a:off x="6158095" y="4036031"/>
            <a:ext cx="323809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90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2DD90-3F70-9CBA-901A-D14588B9B9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D18E8-037D-6FE4-9387-DC6C59942CAC}"/>
              </a:ext>
            </a:extLst>
          </p:cNvPr>
          <p:cNvSpPr/>
          <p:nvPr/>
        </p:nvSpPr>
        <p:spPr bwMode="white">
          <a:xfrm>
            <a:off x="5691428" y="1876998"/>
            <a:ext cx="219047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9DA88-6491-8753-D392-00488FB37572}"/>
              </a:ext>
            </a:extLst>
          </p:cNvPr>
          <p:cNvSpPr/>
          <p:nvPr/>
        </p:nvSpPr>
        <p:spPr bwMode="white">
          <a:xfrm>
            <a:off x="9834285" y="1886534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B74FF-EA78-55BA-8EF7-A58DA3185F4E}"/>
              </a:ext>
            </a:extLst>
          </p:cNvPr>
          <p:cNvSpPr/>
          <p:nvPr/>
        </p:nvSpPr>
        <p:spPr bwMode="white">
          <a:xfrm>
            <a:off x="4005714" y="2430106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0BE90C-A29C-4A25-089C-82A9479778C5}"/>
              </a:ext>
            </a:extLst>
          </p:cNvPr>
          <p:cNvSpPr/>
          <p:nvPr/>
        </p:nvSpPr>
        <p:spPr bwMode="white">
          <a:xfrm>
            <a:off x="7481904" y="2420570"/>
            <a:ext cx="219047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C10095-BF24-47A6-6B56-49F1EFDDA040}"/>
              </a:ext>
            </a:extLst>
          </p:cNvPr>
          <p:cNvSpPr/>
          <p:nvPr/>
        </p:nvSpPr>
        <p:spPr bwMode="white">
          <a:xfrm>
            <a:off x="1605714" y="4728368"/>
            <a:ext cx="409523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0F6AB0-3D17-9EA4-01C0-7405D3982A74}"/>
              </a:ext>
            </a:extLst>
          </p:cNvPr>
          <p:cNvSpPr/>
          <p:nvPr/>
        </p:nvSpPr>
        <p:spPr bwMode="white">
          <a:xfrm>
            <a:off x="5881904" y="4728368"/>
            <a:ext cx="400000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9427F2-766A-DE75-A13C-A47C7624192E}"/>
              </a:ext>
            </a:extLst>
          </p:cNvPr>
          <p:cNvSpPr/>
          <p:nvPr/>
        </p:nvSpPr>
        <p:spPr bwMode="white">
          <a:xfrm>
            <a:off x="2710476" y="5414986"/>
            <a:ext cx="371428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BC728F-4FCC-E781-0E1E-640F00FD8430}"/>
              </a:ext>
            </a:extLst>
          </p:cNvPr>
          <p:cNvSpPr/>
          <p:nvPr/>
        </p:nvSpPr>
        <p:spPr bwMode="white">
          <a:xfrm>
            <a:off x="6881904" y="5434058"/>
            <a:ext cx="361904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DCAB0-F712-4AB3-7A0F-8995373AE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C6A8374-9A99-BFC0-F998-D187482CF6EB}"/>
              </a:ext>
            </a:extLst>
          </p:cNvPr>
          <p:cNvSpPr/>
          <p:nvPr/>
        </p:nvSpPr>
        <p:spPr bwMode="white">
          <a:xfrm>
            <a:off x="5485816" y="1047414"/>
            <a:ext cx="4119898" cy="877662"/>
          </a:xfrm>
          <a:custGeom>
            <a:avLst/>
            <a:gdLst>
              <a:gd name="connsiteX0" fmla="*/ 0 w 4085778"/>
              <a:gd name="connsiteY0" fmla="*/ 0 h 877662"/>
              <a:gd name="connsiteX1" fmla="*/ 4085778 w 4085778"/>
              <a:gd name="connsiteY1" fmla="*/ 0 h 877662"/>
              <a:gd name="connsiteX2" fmla="*/ 4085778 w 4085778"/>
              <a:gd name="connsiteY2" fmla="*/ 877662 h 877662"/>
              <a:gd name="connsiteX3" fmla="*/ 0 w 4085778"/>
              <a:gd name="connsiteY3" fmla="*/ 877662 h 877662"/>
              <a:gd name="connsiteX4" fmla="*/ 0 w 4085778"/>
              <a:gd name="connsiteY4" fmla="*/ 0 h 877662"/>
              <a:gd name="connsiteX0" fmla="*/ 0 w 4119898"/>
              <a:gd name="connsiteY0" fmla="*/ 0 h 877662"/>
              <a:gd name="connsiteX1" fmla="*/ 4119898 w 4119898"/>
              <a:gd name="connsiteY1" fmla="*/ 0 h 877662"/>
              <a:gd name="connsiteX2" fmla="*/ 4119898 w 4119898"/>
              <a:gd name="connsiteY2" fmla="*/ 877662 h 877662"/>
              <a:gd name="connsiteX3" fmla="*/ 34120 w 4119898"/>
              <a:gd name="connsiteY3" fmla="*/ 877662 h 877662"/>
              <a:gd name="connsiteX4" fmla="*/ 0 w 4119898"/>
              <a:gd name="connsiteY4" fmla="*/ 0 h 877662"/>
              <a:gd name="connsiteX0" fmla="*/ 27295 w 4147193"/>
              <a:gd name="connsiteY0" fmla="*/ 0 h 877662"/>
              <a:gd name="connsiteX1" fmla="*/ 4147193 w 4147193"/>
              <a:gd name="connsiteY1" fmla="*/ 0 h 877662"/>
              <a:gd name="connsiteX2" fmla="*/ 4147193 w 4147193"/>
              <a:gd name="connsiteY2" fmla="*/ 877662 h 877662"/>
              <a:gd name="connsiteX3" fmla="*/ 0 w 4147193"/>
              <a:gd name="connsiteY3" fmla="*/ 877662 h 877662"/>
              <a:gd name="connsiteX4" fmla="*/ 27295 w 4147193"/>
              <a:gd name="connsiteY4" fmla="*/ 0 h 877662"/>
              <a:gd name="connsiteX0" fmla="*/ 20471 w 4140369"/>
              <a:gd name="connsiteY0" fmla="*/ 0 h 877662"/>
              <a:gd name="connsiteX1" fmla="*/ 4140369 w 4140369"/>
              <a:gd name="connsiteY1" fmla="*/ 0 h 877662"/>
              <a:gd name="connsiteX2" fmla="*/ 4140369 w 4140369"/>
              <a:gd name="connsiteY2" fmla="*/ 877662 h 877662"/>
              <a:gd name="connsiteX3" fmla="*/ 0 w 4140369"/>
              <a:gd name="connsiteY3" fmla="*/ 877662 h 877662"/>
              <a:gd name="connsiteX4" fmla="*/ 20471 w 4140369"/>
              <a:gd name="connsiteY4" fmla="*/ 0 h 877662"/>
              <a:gd name="connsiteX0" fmla="*/ 0 w 4119898"/>
              <a:gd name="connsiteY0" fmla="*/ 0 h 877662"/>
              <a:gd name="connsiteX1" fmla="*/ 4119898 w 4119898"/>
              <a:gd name="connsiteY1" fmla="*/ 0 h 877662"/>
              <a:gd name="connsiteX2" fmla="*/ 4119898 w 4119898"/>
              <a:gd name="connsiteY2" fmla="*/ 877662 h 877662"/>
              <a:gd name="connsiteX3" fmla="*/ 6824 w 4119898"/>
              <a:gd name="connsiteY3" fmla="*/ 877662 h 877662"/>
              <a:gd name="connsiteX4" fmla="*/ 0 w 4119898"/>
              <a:gd name="connsiteY4" fmla="*/ 0 h 87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9898" h="877662">
                <a:moveTo>
                  <a:pt x="0" y="0"/>
                </a:moveTo>
                <a:lnTo>
                  <a:pt x="4119898" y="0"/>
                </a:lnTo>
                <a:lnTo>
                  <a:pt x="4119898" y="877662"/>
                </a:lnTo>
                <a:lnTo>
                  <a:pt x="6824" y="877662"/>
                </a:lnTo>
                <a:cubicBezTo>
                  <a:pt x="4549" y="585108"/>
                  <a:pt x="2275" y="292554"/>
                  <a:pt x="0" y="0"/>
                </a:cubicBezTo>
                <a:close/>
              </a:path>
            </a:pathLst>
          </a:cu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DEA4AE-E586-EDD6-40B1-979591F590BF}"/>
              </a:ext>
            </a:extLst>
          </p:cNvPr>
          <p:cNvSpPr/>
          <p:nvPr/>
        </p:nvSpPr>
        <p:spPr bwMode="white">
          <a:xfrm>
            <a:off x="2434285" y="1801059"/>
            <a:ext cx="361904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8172A-BCD5-84D9-3D8B-CBCB441C1CBD}"/>
              </a:ext>
            </a:extLst>
          </p:cNvPr>
          <p:cNvSpPr/>
          <p:nvPr/>
        </p:nvSpPr>
        <p:spPr bwMode="white">
          <a:xfrm>
            <a:off x="3253333" y="2659641"/>
            <a:ext cx="219047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1FA2C-F3B7-B1FC-7237-1DF99834064E}"/>
              </a:ext>
            </a:extLst>
          </p:cNvPr>
          <p:cNvSpPr/>
          <p:nvPr/>
        </p:nvSpPr>
        <p:spPr bwMode="white">
          <a:xfrm>
            <a:off x="9377142" y="2669181"/>
            <a:ext cx="228572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577E0-C69E-8B37-25BC-59DE6E64A502}"/>
              </a:ext>
            </a:extLst>
          </p:cNvPr>
          <p:cNvSpPr/>
          <p:nvPr/>
        </p:nvSpPr>
        <p:spPr bwMode="white">
          <a:xfrm>
            <a:off x="2862857" y="3527764"/>
            <a:ext cx="228571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8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41D5B-EDCA-A21D-2EAA-EB9D04972B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1008032" y="1377997"/>
            <a:ext cx="9984512" cy="356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808A9-0884-E69C-3344-4F9CB8352299}"/>
              </a:ext>
            </a:extLst>
          </p:cNvPr>
          <p:cNvSpPr/>
          <p:nvPr/>
        </p:nvSpPr>
        <p:spPr bwMode="white">
          <a:xfrm>
            <a:off x="3493746" y="2368825"/>
            <a:ext cx="228571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D91BE-3D5D-8B42-A79E-7EC722661CF8}"/>
              </a:ext>
            </a:extLst>
          </p:cNvPr>
          <p:cNvSpPr/>
          <p:nvPr/>
        </p:nvSpPr>
        <p:spPr bwMode="white">
          <a:xfrm>
            <a:off x="6769936" y="2368825"/>
            <a:ext cx="228571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9F49F8-B7C6-DC93-BEFB-AA35AFD953E8}"/>
              </a:ext>
            </a:extLst>
          </p:cNvPr>
          <p:cNvSpPr/>
          <p:nvPr/>
        </p:nvSpPr>
        <p:spPr bwMode="white">
          <a:xfrm>
            <a:off x="9912793" y="2378352"/>
            <a:ext cx="219047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70CD6-2180-4540-A380-D6E09031BEE8}"/>
              </a:ext>
            </a:extLst>
          </p:cNvPr>
          <p:cNvSpPr/>
          <p:nvPr/>
        </p:nvSpPr>
        <p:spPr bwMode="white">
          <a:xfrm>
            <a:off x="6798508" y="3435871"/>
            <a:ext cx="228572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B96542-6EB0-AD61-9F83-783CF10BA4AA}"/>
              </a:ext>
            </a:extLst>
          </p:cNvPr>
          <p:cNvSpPr/>
          <p:nvPr/>
        </p:nvSpPr>
        <p:spPr bwMode="white">
          <a:xfrm>
            <a:off x="9265174" y="3435871"/>
            <a:ext cx="228571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949BAC-3640-8001-1E50-02ABCC786F8B}"/>
              </a:ext>
            </a:extLst>
          </p:cNvPr>
          <p:cNvSpPr/>
          <p:nvPr/>
        </p:nvSpPr>
        <p:spPr bwMode="white">
          <a:xfrm>
            <a:off x="6541365" y="4074193"/>
            <a:ext cx="228571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D61127-F6F8-4D11-EE78-6568305E4F45}"/>
              </a:ext>
            </a:extLst>
          </p:cNvPr>
          <p:cNvSpPr/>
          <p:nvPr/>
        </p:nvSpPr>
        <p:spPr bwMode="white">
          <a:xfrm>
            <a:off x="8808032" y="4074193"/>
            <a:ext cx="228571" cy="2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9A718-FE41-717D-95E8-DCAEAFECB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84939"/>
            <a:ext cx="10800000" cy="305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CBA4F-6654-2624-4791-B47256D2BE5F}"/>
              </a:ext>
            </a:extLst>
          </p:cNvPr>
          <p:cNvSpPr/>
          <p:nvPr/>
        </p:nvSpPr>
        <p:spPr bwMode="white">
          <a:xfrm>
            <a:off x="2081904" y="3826678"/>
            <a:ext cx="400000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0293C-2687-D706-7BBB-C5267C8524BC}"/>
              </a:ext>
            </a:extLst>
          </p:cNvPr>
          <p:cNvSpPr/>
          <p:nvPr/>
        </p:nvSpPr>
        <p:spPr bwMode="white">
          <a:xfrm>
            <a:off x="9720000" y="3826678"/>
            <a:ext cx="399999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9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01265-4706-9903-7610-FF82DB258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FEC05-99B2-AC28-DEE4-0954B1C1ED35}"/>
              </a:ext>
            </a:extLst>
          </p:cNvPr>
          <p:cNvSpPr/>
          <p:nvPr/>
        </p:nvSpPr>
        <p:spPr bwMode="white">
          <a:xfrm>
            <a:off x="4939047" y="2876550"/>
            <a:ext cx="400000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610AD-A93B-CE9E-281B-360B562AD6D8}"/>
              </a:ext>
            </a:extLst>
          </p:cNvPr>
          <p:cNvSpPr/>
          <p:nvPr/>
        </p:nvSpPr>
        <p:spPr bwMode="white">
          <a:xfrm>
            <a:off x="6691428" y="2943247"/>
            <a:ext cx="400000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30C0BD-798C-0168-854C-7E26C99E5822}"/>
              </a:ext>
            </a:extLst>
          </p:cNvPr>
          <p:cNvSpPr/>
          <p:nvPr/>
        </p:nvSpPr>
        <p:spPr bwMode="white">
          <a:xfrm>
            <a:off x="3881904" y="4906044"/>
            <a:ext cx="400000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52DFC0-ACAF-12EB-1CC2-93C8CFFA32A4}"/>
              </a:ext>
            </a:extLst>
          </p:cNvPr>
          <p:cNvSpPr/>
          <p:nvPr/>
        </p:nvSpPr>
        <p:spPr bwMode="white">
          <a:xfrm>
            <a:off x="8043809" y="5391980"/>
            <a:ext cx="400000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696038-0DD6-A2A1-191B-1534A047F327}"/>
              </a:ext>
            </a:extLst>
          </p:cNvPr>
          <p:cNvSpPr/>
          <p:nvPr/>
        </p:nvSpPr>
        <p:spPr bwMode="white">
          <a:xfrm>
            <a:off x="9491428" y="5401508"/>
            <a:ext cx="399999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F5B69A-80E6-7C09-EA99-CBB906777AEF}"/>
              </a:ext>
            </a:extLst>
          </p:cNvPr>
          <p:cNvSpPr/>
          <p:nvPr/>
        </p:nvSpPr>
        <p:spPr bwMode="white">
          <a:xfrm>
            <a:off x="3881904" y="5534902"/>
            <a:ext cx="400000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13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24744"/>
            <a:ext cx="9871992" cy="44270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55640" y="3338288"/>
            <a:ext cx="6768752" cy="95480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87888" y="3325712"/>
            <a:ext cx="0" cy="103939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855640" y="3397720"/>
            <a:ext cx="4608512" cy="9673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92144" y="3397720"/>
            <a:ext cx="2232248" cy="7513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69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9793088" cy="4236197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919536" y="3103532"/>
            <a:ext cx="3888432" cy="111755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279576" y="3103532"/>
            <a:ext cx="1726487" cy="111755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69210" y="3140968"/>
            <a:ext cx="3699198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269010" y="3103532"/>
            <a:ext cx="3677908" cy="111755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303163" y="3127265"/>
            <a:ext cx="1726487" cy="111755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83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2024-08-19T15:35:21Z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