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A00D4-759F-9A80-C256-2E850EA951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9" r="60890"/>
          <a:stretch/>
        </p:blipFill>
        <p:spPr>
          <a:xfrm>
            <a:off x="4007768" y="2996952"/>
            <a:ext cx="4223872" cy="841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101172"/>
            <a:ext cx="10225135" cy="448806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536" y="3345206"/>
            <a:ext cx="1944216" cy="116391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063552" y="3397055"/>
            <a:ext cx="1886294" cy="111206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08891" y="3397055"/>
            <a:ext cx="3903533" cy="111206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240016" y="3391901"/>
            <a:ext cx="1886294" cy="111206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257255" y="3427542"/>
            <a:ext cx="1886294" cy="111206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86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ED0C7-4602-EB1B-EDDF-2D99C5ED60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24782-E2B5-234A-7B9E-2B91BB28CCF4}"/>
              </a:ext>
            </a:extLst>
          </p:cNvPr>
          <p:cNvSpPr/>
          <p:nvPr/>
        </p:nvSpPr>
        <p:spPr bwMode="white">
          <a:xfrm>
            <a:off x="2053333" y="3534811"/>
            <a:ext cx="370259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4D09C4-2173-55B0-7DF6-D4FF6A8949F8}"/>
              </a:ext>
            </a:extLst>
          </p:cNvPr>
          <p:cNvSpPr/>
          <p:nvPr/>
        </p:nvSpPr>
        <p:spPr bwMode="white">
          <a:xfrm>
            <a:off x="5329523" y="3544342"/>
            <a:ext cx="400000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251EFD-EB6C-272E-2AC6-2E2FC2E38CEF}"/>
              </a:ext>
            </a:extLst>
          </p:cNvPr>
          <p:cNvSpPr/>
          <p:nvPr/>
        </p:nvSpPr>
        <p:spPr bwMode="white">
          <a:xfrm>
            <a:off x="5884287" y="3525280"/>
            <a:ext cx="359519" cy="274018"/>
          </a:xfrm>
          <a:custGeom>
            <a:avLst/>
            <a:gdLst>
              <a:gd name="connsiteX0" fmla="*/ 0 w 390476"/>
              <a:gd name="connsiteY0" fmla="*/ 0 h 276399"/>
              <a:gd name="connsiteX1" fmla="*/ 390476 w 390476"/>
              <a:gd name="connsiteY1" fmla="*/ 0 h 276399"/>
              <a:gd name="connsiteX2" fmla="*/ 390476 w 390476"/>
              <a:gd name="connsiteY2" fmla="*/ 276399 h 276399"/>
              <a:gd name="connsiteX3" fmla="*/ 0 w 390476"/>
              <a:gd name="connsiteY3" fmla="*/ 276399 h 276399"/>
              <a:gd name="connsiteX4" fmla="*/ 0 w 390476"/>
              <a:gd name="connsiteY4" fmla="*/ 0 h 276399"/>
              <a:gd name="connsiteX0" fmla="*/ 50006 w 390476"/>
              <a:gd name="connsiteY0" fmla="*/ 0 h 276399"/>
              <a:gd name="connsiteX1" fmla="*/ 390476 w 390476"/>
              <a:gd name="connsiteY1" fmla="*/ 0 h 276399"/>
              <a:gd name="connsiteX2" fmla="*/ 390476 w 390476"/>
              <a:gd name="connsiteY2" fmla="*/ 276399 h 276399"/>
              <a:gd name="connsiteX3" fmla="*/ 0 w 390476"/>
              <a:gd name="connsiteY3" fmla="*/ 276399 h 276399"/>
              <a:gd name="connsiteX4" fmla="*/ 50006 w 390476"/>
              <a:gd name="connsiteY4" fmla="*/ 0 h 276399"/>
              <a:gd name="connsiteX0" fmla="*/ 50006 w 390476"/>
              <a:gd name="connsiteY0" fmla="*/ 0 h 276399"/>
              <a:gd name="connsiteX1" fmla="*/ 333326 w 390476"/>
              <a:gd name="connsiteY1" fmla="*/ 0 h 276399"/>
              <a:gd name="connsiteX2" fmla="*/ 390476 w 390476"/>
              <a:gd name="connsiteY2" fmla="*/ 276399 h 276399"/>
              <a:gd name="connsiteX3" fmla="*/ 0 w 390476"/>
              <a:gd name="connsiteY3" fmla="*/ 276399 h 276399"/>
              <a:gd name="connsiteX4" fmla="*/ 50006 w 390476"/>
              <a:gd name="connsiteY4" fmla="*/ 0 h 276399"/>
              <a:gd name="connsiteX0" fmla="*/ 50006 w 371426"/>
              <a:gd name="connsiteY0" fmla="*/ 0 h 276399"/>
              <a:gd name="connsiteX1" fmla="*/ 333326 w 371426"/>
              <a:gd name="connsiteY1" fmla="*/ 0 h 276399"/>
              <a:gd name="connsiteX2" fmla="*/ 371426 w 371426"/>
              <a:gd name="connsiteY2" fmla="*/ 274018 h 276399"/>
              <a:gd name="connsiteX3" fmla="*/ 0 w 371426"/>
              <a:gd name="connsiteY3" fmla="*/ 276399 h 276399"/>
              <a:gd name="connsiteX4" fmla="*/ 50006 w 371426"/>
              <a:gd name="connsiteY4" fmla="*/ 0 h 276399"/>
              <a:gd name="connsiteX0" fmla="*/ 38099 w 359519"/>
              <a:gd name="connsiteY0" fmla="*/ 0 h 274018"/>
              <a:gd name="connsiteX1" fmla="*/ 321419 w 359519"/>
              <a:gd name="connsiteY1" fmla="*/ 0 h 274018"/>
              <a:gd name="connsiteX2" fmla="*/ 359519 w 359519"/>
              <a:gd name="connsiteY2" fmla="*/ 274018 h 274018"/>
              <a:gd name="connsiteX3" fmla="*/ 0 w 359519"/>
              <a:gd name="connsiteY3" fmla="*/ 271637 h 274018"/>
              <a:gd name="connsiteX4" fmla="*/ 38099 w 359519"/>
              <a:gd name="connsiteY4" fmla="*/ 0 h 274018"/>
              <a:gd name="connsiteX0" fmla="*/ 23811 w 359519"/>
              <a:gd name="connsiteY0" fmla="*/ 0 h 274018"/>
              <a:gd name="connsiteX1" fmla="*/ 321419 w 359519"/>
              <a:gd name="connsiteY1" fmla="*/ 0 h 274018"/>
              <a:gd name="connsiteX2" fmla="*/ 359519 w 359519"/>
              <a:gd name="connsiteY2" fmla="*/ 274018 h 274018"/>
              <a:gd name="connsiteX3" fmla="*/ 0 w 359519"/>
              <a:gd name="connsiteY3" fmla="*/ 271637 h 274018"/>
              <a:gd name="connsiteX4" fmla="*/ 23811 w 359519"/>
              <a:gd name="connsiteY4" fmla="*/ 0 h 27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19" h="274018">
                <a:moveTo>
                  <a:pt x="23811" y="0"/>
                </a:moveTo>
                <a:lnTo>
                  <a:pt x="321419" y="0"/>
                </a:lnTo>
                <a:lnTo>
                  <a:pt x="359519" y="274018"/>
                </a:lnTo>
                <a:lnTo>
                  <a:pt x="0" y="271637"/>
                </a:lnTo>
                <a:lnTo>
                  <a:pt x="2381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CD3D83-CC42-6529-3A3B-71D486F7D0CF}"/>
              </a:ext>
            </a:extLst>
          </p:cNvPr>
          <p:cNvSpPr/>
          <p:nvPr/>
        </p:nvSpPr>
        <p:spPr bwMode="white">
          <a:xfrm>
            <a:off x="6415238" y="3553873"/>
            <a:ext cx="390476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257194-D4DE-BD44-7558-FD635030372F}"/>
              </a:ext>
            </a:extLst>
          </p:cNvPr>
          <p:cNvSpPr/>
          <p:nvPr/>
        </p:nvSpPr>
        <p:spPr bwMode="white">
          <a:xfrm>
            <a:off x="8815238" y="3544342"/>
            <a:ext cx="380952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E66E34-4968-B871-955B-56187259CB21}"/>
              </a:ext>
            </a:extLst>
          </p:cNvPr>
          <p:cNvSpPr/>
          <p:nvPr/>
        </p:nvSpPr>
        <p:spPr bwMode="white">
          <a:xfrm>
            <a:off x="9339047" y="3525280"/>
            <a:ext cx="390476" cy="27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731981-7510-9BF9-F1DA-98C9E1DD0CE9}"/>
              </a:ext>
            </a:extLst>
          </p:cNvPr>
          <p:cNvSpPr/>
          <p:nvPr/>
        </p:nvSpPr>
        <p:spPr bwMode="white">
          <a:xfrm>
            <a:off x="9891428" y="3544342"/>
            <a:ext cx="380952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03E9AC-7903-585D-775C-CA7140C409FD}"/>
              </a:ext>
            </a:extLst>
          </p:cNvPr>
          <p:cNvSpPr/>
          <p:nvPr/>
        </p:nvSpPr>
        <p:spPr bwMode="white">
          <a:xfrm>
            <a:off x="2053333" y="6060535"/>
            <a:ext cx="370259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A6A7DC-5B67-D656-319E-8D1B4F5D77A9}"/>
              </a:ext>
            </a:extLst>
          </p:cNvPr>
          <p:cNvSpPr/>
          <p:nvPr/>
        </p:nvSpPr>
        <p:spPr bwMode="white">
          <a:xfrm>
            <a:off x="5339047" y="6079597"/>
            <a:ext cx="390476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BA6209-DC3D-2AB7-AB2E-2DB4DD71BDBE}"/>
              </a:ext>
            </a:extLst>
          </p:cNvPr>
          <p:cNvSpPr/>
          <p:nvPr/>
        </p:nvSpPr>
        <p:spPr bwMode="white">
          <a:xfrm>
            <a:off x="5879715" y="6058090"/>
            <a:ext cx="363837" cy="269313"/>
          </a:xfrm>
          <a:custGeom>
            <a:avLst/>
            <a:gdLst>
              <a:gd name="connsiteX0" fmla="*/ 0 w 380952"/>
              <a:gd name="connsiteY0" fmla="*/ 0 h 266868"/>
              <a:gd name="connsiteX1" fmla="*/ 380952 w 380952"/>
              <a:gd name="connsiteY1" fmla="*/ 0 h 266868"/>
              <a:gd name="connsiteX2" fmla="*/ 380952 w 380952"/>
              <a:gd name="connsiteY2" fmla="*/ 266868 h 266868"/>
              <a:gd name="connsiteX3" fmla="*/ 0 w 380952"/>
              <a:gd name="connsiteY3" fmla="*/ 266868 h 266868"/>
              <a:gd name="connsiteX4" fmla="*/ 0 w 380952"/>
              <a:gd name="connsiteY4" fmla="*/ 0 h 266868"/>
              <a:gd name="connsiteX0" fmla="*/ 44009 w 380952"/>
              <a:gd name="connsiteY0" fmla="*/ 0 h 271758"/>
              <a:gd name="connsiteX1" fmla="*/ 380952 w 380952"/>
              <a:gd name="connsiteY1" fmla="*/ 4890 h 271758"/>
              <a:gd name="connsiteX2" fmla="*/ 380952 w 380952"/>
              <a:gd name="connsiteY2" fmla="*/ 271758 h 271758"/>
              <a:gd name="connsiteX3" fmla="*/ 0 w 380952"/>
              <a:gd name="connsiteY3" fmla="*/ 271758 h 271758"/>
              <a:gd name="connsiteX4" fmla="*/ 44009 w 380952"/>
              <a:gd name="connsiteY4" fmla="*/ 0 h 271758"/>
              <a:gd name="connsiteX0" fmla="*/ 44009 w 380952"/>
              <a:gd name="connsiteY0" fmla="*/ 0 h 271758"/>
              <a:gd name="connsiteX1" fmla="*/ 346723 w 380952"/>
              <a:gd name="connsiteY1" fmla="*/ 7335 h 271758"/>
              <a:gd name="connsiteX2" fmla="*/ 380952 w 380952"/>
              <a:gd name="connsiteY2" fmla="*/ 271758 h 271758"/>
              <a:gd name="connsiteX3" fmla="*/ 0 w 380952"/>
              <a:gd name="connsiteY3" fmla="*/ 271758 h 271758"/>
              <a:gd name="connsiteX4" fmla="*/ 44009 w 380952"/>
              <a:gd name="connsiteY4" fmla="*/ 0 h 271758"/>
              <a:gd name="connsiteX0" fmla="*/ 44009 w 371172"/>
              <a:gd name="connsiteY0" fmla="*/ 0 h 271758"/>
              <a:gd name="connsiteX1" fmla="*/ 346723 w 371172"/>
              <a:gd name="connsiteY1" fmla="*/ 7335 h 271758"/>
              <a:gd name="connsiteX2" fmla="*/ 371172 w 371172"/>
              <a:gd name="connsiteY2" fmla="*/ 269313 h 271758"/>
              <a:gd name="connsiteX3" fmla="*/ 0 w 371172"/>
              <a:gd name="connsiteY3" fmla="*/ 271758 h 271758"/>
              <a:gd name="connsiteX4" fmla="*/ 44009 w 371172"/>
              <a:gd name="connsiteY4" fmla="*/ 0 h 271758"/>
              <a:gd name="connsiteX0" fmla="*/ 36674 w 363837"/>
              <a:gd name="connsiteY0" fmla="*/ 0 h 271758"/>
              <a:gd name="connsiteX1" fmla="*/ 339388 w 363837"/>
              <a:gd name="connsiteY1" fmla="*/ 7335 h 271758"/>
              <a:gd name="connsiteX2" fmla="*/ 363837 w 363837"/>
              <a:gd name="connsiteY2" fmla="*/ 269313 h 271758"/>
              <a:gd name="connsiteX3" fmla="*/ 0 w 363837"/>
              <a:gd name="connsiteY3" fmla="*/ 271758 h 271758"/>
              <a:gd name="connsiteX4" fmla="*/ 36674 w 363837"/>
              <a:gd name="connsiteY4" fmla="*/ 0 h 271758"/>
              <a:gd name="connsiteX0" fmla="*/ 29339 w 363837"/>
              <a:gd name="connsiteY0" fmla="*/ 0 h 269313"/>
              <a:gd name="connsiteX1" fmla="*/ 339388 w 363837"/>
              <a:gd name="connsiteY1" fmla="*/ 4890 h 269313"/>
              <a:gd name="connsiteX2" fmla="*/ 363837 w 363837"/>
              <a:gd name="connsiteY2" fmla="*/ 266868 h 269313"/>
              <a:gd name="connsiteX3" fmla="*/ 0 w 363837"/>
              <a:gd name="connsiteY3" fmla="*/ 269313 h 269313"/>
              <a:gd name="connsiteX4" fmla="*/ 29339 w 363837"/>
              <a:gd name="connsiteY4" fmla="*/ 0 h 26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837" h="269313">
                <a:moveTo>
                  <a:pt x="29339" y="0"/>
                </a:moveTo>
                <a:lnTo>
                  <a:pt x="339388" y="4890"/>
                </a:lnTo>
                <a:lnTo>
                  <a:pt x="363837" y="266868"/>
                </a:lnTo>
                <a:lnTo>
                  <a:pt x="0" y="269313"/>
                </a:lnTo>
                <a:lnTo>
                  <a:pt x="29339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EED20F-F8DC-4879-9CB9-1E6289DEDB6B}"/>
              </a:ext>
            </a:extLst>
          </p:cNvPr>
          <p:cNvSpPr/>
          <p:nvPr/>
        </p:nvSpPr>
        <p:spPr bwMode="white">
          <a:xfrm>
            <a:off x="6415238" y="6079597"/>
            <a:ext cx="390476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E2AD4C-EB0E-D28C-9097-6A67F25E53ED}"/>
              </a:ext>
            </a:extLst>
          </p:cNvPr>
          <p:cNvSpPr/>
          <p:nvPr/>
        </p:nvSpPr>
        <p:spPr bwMode="white">
          <a:xfrm>
            <a:off x="8805714" y="6079597"/>
            <a:ext cx="400000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BBE5EAD-DADD-509A-E01D-DBEB48030DB0}"/>
              </a:ext>
            </a:extLst>
          </p:cNvPr>
          <p:cNvSpPr/>
          <p:nvPr/>
        </p:nvSpPr>
        <p:spPr bwMode="white">
          <a:xfrm>
            <a:off x="9891428" y="6060535"/>
            <a:ext cx="390476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F24782-E2B5-234A-7B9E-2B91BB28CCF4}"/>
              </a:ext>
            </a:extLst>
          </p:cNvPr>
          <p:cNvSpPr/>
          <p:nvPr/>
        </p:nvSpPr>
        <p:spPr bwMode="white">
          <a:xfrm>
            <a:off x="3134868" y="3534811"/>
            <a:ext cx="370259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AF24782-E2B5-234A-7B9E-2B91BB28CCF4}"/>
              </a:ext>
            </a:extLst>
          </p:cNvPr>
          <p:cNvSpPr/>
          <p:nvPr/>
        </p:nvSpPr>
        <p:spPr bwMode="white">
          <a:xfrm>
            <a:off x="2606006" y="3532429"/>
            <a:ext cx="351209" cy="269249"/>
          </a:xfrm>
          <a:custGeom>
            <a:avLst/>
            <a:gdLst>
              <a:gd name="connsiteX0" fmla="*/ 0 w 370259"/>
              <a:gd name="connsiteY0" fmla="*/ 0 h 266868"/>
              <a:gd name="connsiteX1" fmla="*/ 370259 w 370259"/>
              <a:gd name="connsiteY1" fmla="*/ 0 h 266868"/>
              <a:gd name="connsiteX2" fmla="*/ 370259 w 370259"/>
              <a:gd name="connsiteY2" fmla="*/ 266868 h 266868"/>
              <a:gd name="connsiteX3" fmla="*/ 0 w 370259"/>
              <a:gd name="connsiteY3" fmla="*/ 266868 h 266868"/>
              <a:gd name="connsiteX4" fmla="*/ 0 w 370259"/>
              <a:gd name="connsiteY4" fmla="*/ 0 h 266868"/>
              <a:gd name="connsiteX0" fmla="*/ 21432 w 370259"/>
              <a:gd name="connsiteY0" fmla="*/ 2381 h 266868"/>
              <a:gd name="connsiteX1" fmla="*/ 370259 w 370259"/>
              <a:gd name="connsiteY1" fmla="*/ 0 h 266868"/>
              <a:gd name="connsiteX2" fmla="*/ 370259 w 370259"/>
              <a:gd name="connsiteY2" fmla="*/ 266868 h 266868"/>
              <a:gd name="connsiteX3" fmla="*/ 0 w 370259"/>
              <a:gd name="connsiteY3" fmla="*/ 266868 h 266868"/>
              <a:gd name="connsiteX4" fmla="*/ 21432 w 370259"/>
              <a:gd name="connsiteY4" fmla="*/ 2381 h 266868"/>
              <a:gd name="connsiteX0" fmla="*/ 9526 w 358353"/>
              <a:gd name="connsiteY0" fmla="*/ 2381 h 266868"/>
              <a:gd name="connsiteX1" fmla="*/ 358353 w 358353"/>
              <a:gd name="connsiteY1" fmla="*/ 0 h 266868"/>
              <a:gd name="connsiteX2" fmla="*/ 358353 w 358353"/>
              <a:gd name="connsiteY2" fmla="*/ 266868 h 266868"/>
              <a:gd name="connsiteX3" fmla="*/ 0 w 358353"/>
              <a:gd name="connsiteY3" fmla="*/ 266868 h 266868"/>
              <a:gd name="connsiteX4" fmla="*/ 9526 w 358353"/>
              <a:gd name="connsiteY4" fmla="*/ 2381 h 266868"/>
              <a:gd name="connsiteX0" fmla="*/ 9526 w 358353"/>
              <a:gd name="connsiteY0" fmla="*/ 4762 h 269249"/>
              <a:gd name="connsiteX1" fmla="*/ 329778 w 358353"/>
              <a:gd name="connsiteY1" fmla="*/ 0 h 269249"/>
              <a:gd name="connsiteX2" fmla="*/ 358353 w 358353"/>
              <a:gd name="connsiteY2" fmla="*/ 269249 h 269249"/>
              <a:gd name="connsiteX3" fmla="*/ 0 w 358353"/>
              <a:gd name="connsiteY3" fmla="*/ 269249 h 269249"/>
              <a:gd name="connsiteX4" fmla="*/ 9526 w 358353"/>
              <a:gd name="connsiteY4" fmla="*/ 4762 h 269249"/>
              <a:gd name="connsiteX0" fmla="*/ 9526 w 351209"/>
              <a:gd name="connsiteY0" fmla="*/ 4762 h 269249"/>
              <a:gd name="connsiteX1" fmla="*/ 329778 w 351209"/>
              <a:gd name="connsiteY1" fmla="*/ 0 h 269249"/>
              <a:gd name="connsiteX2" fmla="*/ 351209 w 351209"/>
              <a:gd name="connsiteY2" fmla="*/ 266868 h 269249"/>
              <a:gd name="connsiteX3" fmla="*/ 0 w 351209"/>
              <a:gd name="connsiteY3" fmla="*/ 269249 h 269249"/>
              <a:gd name="connsiteX4" fmla="*/ 9526 w 351209"/>
              <a:gd name="connsiteY4" fmla="*/ 4762 h 26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209" h="269249">
                <a:moveTo>
                  <a:pt x="9526" y="4762"/>
                </a:moveTo>
                <a:lnTo>
                  <a:pt x="329778" y="0"/>
                </a:lnTo>
                <a:lnTo>
                  <a:pt x="351209" y="266868"/>
                </a:lnTo>
                <a:lnTo>
                  <a:pt x="0" y="269249"/>
                </a:lnTo>
                <a:lnTo>
                  <a:pt x="9526" y="476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403E9AC-7903-585D-775C-CA7140C409FD}"/>
              </a:ext>
            </a:extLst>
          </p:cNvPr>
          <p:cNvSpPr/>
          <p:nvPr/>
        </p:nvSpPr>
        <p:spPr bwMode="white">
          <a:xfrm>
            <a:off x="3129794" y="6053532"/>
            <a:ext cx="370259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403E9AC-7903-585D-775C-CA7140C409FD}"/>
              </a:ext>
            </a:extLst>
          </p:cNvPr>
          <p:cNvSpPr/>
          <p:nvPr/>
        </p:nvSpPr>
        <p:spPr bwMode="white">
          <a:xfrm>
            <a:off x="2614505" y="6053532"/>
            <a:ext cx="335185" cy="299298"/>
          </a:xfrm>
          <a:custGeom>
            <a:avLst/>
            <a:gdLst>
              <a:gd name="connsiteX0" fmla="*/ 0 w 364524"/>
              <a:gd name="connsiteY0" fmla="*/ 0 h 306632"/>
              <a:gd name="connsiteX1" fmla="*/ 364524 w 364524"/>
              <a:gd name="connsiteY1" fmla="*/ 0 h 306632"/>
              <a:gd name="connsiteX2" fmla="*/ 364524 w 364524"/>
              <a:gd name="connsiteY2" fmla="*/ 306632 h 306632"/>
              <a:gd name="connsiteX3" fmla="*/ 0 w 364524"/>
              <a:gd name="connsiteY3" fmla="*/ 306632 h 306632"/>
              <a:gd name="connsiteX4" fmla="*/ 0 w 364524"/>
              <a:gd name="connsiteY4" fmla="*/ 0 h 306632"/>
              <a:gd name="connsiteX0" fmla="*/ 29339 w 364524"/>
              <a:gd name="connsiteY0" fmla="*/ 0 h 306632"/>
              <a:gd name="connsiteX1" fmla="*/ 364524 w 364524"/>
              <a:gd name="connsiteY1" fmla="*/ 0 h 306632"/>
              <a:gd name="connsiteX2" fmla="*/ 364524 w 364524"/>
              <a:gd name="connsiteY2" fmla="*/ 306632 h 306632"/>
              <a:gd name="connsiteX3" fmla="*/ 0 w 364524"/>
              <a:gd name="connsiteY3" fmla="*/ 306632 h 306632"/>
              <a:gd name="connsiteX4" fmla="*/ 29339 w 364524"/>
              <a:gd name="connsiteY4" fmla="*/ 0 h 306632"/>
              <a:gd name="connsiteX0" fmla="*/ 29339 w 364524"/>
              <a:gd name="connsiteY0" fmla="*/ 0 h 306632"/>
              <a:gd name="connsiteX1" fmla="*/ 322960 w 364524"/>
              <a:gd name="connsiteY1" fmla="*/ 2445 h 306632"/>
              <a:gd name="connsiteX2" fmla="*/ 364524 w 364524"/>
              <a:gd name="connsiteY2" fmla="*/ 306632 h 306632"/>
              <a:gd name="connsiteX3" fmla="*/ 0 w 364524"/>
              <a:gd name="connsiteY3" fmla="*/ 306632 h 306632"/>
              <a:gd name="connsiteX4" fmla="*/ 29339 w 364524"/>
              <a:gd name="connsiteY4" fmla="*/ 0 h 306632"/>
              <a:gd name="connsiteX0" fmla="*/ 29339 w 364524"/>
              <a:gd name="connsiteY0" fmla="*/ 0 h 306632"/>
              <a:gd name="connsiteX1" fmla="*/ 335184 w 364524"/>
              <a:gd name="connsiteY1" fmla="*/ 9779 h 306632"/>
              <a:gd name="connsiteX2" fmla="*/ 364524 w 364524"/>
              <a:gd name="connsiteY2" fmla="*/ 306632 h 306632"/>
              <a:gd name="connsiteX3" fmla="*/ 0 w 364524"/>
              <a:gd name="connsiteY3" fmla="*/ 306632 h 306632"/>
              <a:gd name="connsiteX4" fmla="*/ 29339 w 364524"/>
              <a:gd name="connsiteY4" fmla="*/ 0 h 306632"/>
              <a:gd name="connsiteX0" fmla="*/ 29339 w 349854"/>
              <a:gd name="connsiteY0" fmla="*/ 0 h 306632"/>
              <a:gd name="connsiteX1" fmla="*/ 335184 w 349854"/>
              <a:gd name="connsiteY1" fmla="*/ 9779 h 306632"/>
              <a:gd name="connsiteX2" fmla="*/ 349854 w 349854"/>
              <a:gd name="connsiteY2" fmla="*/ 296853 h 306632"/>
              <a:gd name="connsiteX3" fmla="*/ 0 w 349854"/>
              <a:gd name="connsiteY3" fmla="*/ 306632 h 306632"/>
              <a:gd name="connsiteX4" fmla="*/ 29339 w 349854"/>
              <a:gd name="connsiteY4" fmla="*/ 0 h 306632"/>
              <a:gd name="connsiteX0" fmla="*/ 14670 w 335185"/>
              <a:gd name="connsiteY0" fmla="*/ 0 h 299298"/>
              <a:gd name="connsiteX1" fmla="*/ 320515 w 335185"/>
              <a:gd name="connsiteY1" fmla="*/ 9779 h 299298"/>
              <a:gd name="connsiteX2" fmla="*/ 335185 w 335185"/>
              <a:gd name="connsiteY2" fmla="*/ 296853 h 299298"/>
              <a:gd name="connsiteX3" fmla="*/ 0 w 335185"/>
              <a:gd name="connsiteY3" fmla="*/ 299298 h 299298"/>
              <a:gd name="connsiteX4" fmla="*/ 14670 w 335185"/>
              <a:gd name="connsiteY4" fmla="*/ 0 h 29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185" h="299298">
                <a:moveTo>
                  <a:pt x="14670" y="0"/>
                </a:moveTo>
                <a:lnTo>
                  <a:pt x="320515" y="9779"/>
                </a:lnTo>
                <a:lnTo>
                  <a:pt x="335185" y="296853"/>
                </a:lnTo>
                <a:lnTo>
                  <a:pt x="0" y="299298"/>
                </a:lnTo>
                <a:lnTo>
                  <a:pt x="1467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BBE5EAD-DADD-509A-E01D-DBEB48030DB0}"/>
              </a:ext>
            </a:extLst>
          </p:cNvPr>
          <p:cNvSpPr/>
          <p:nvPr/>
        </p:nvSpPr>
        <p:spPr bwMode="white">
          <a:xfrm>
            <a:off x="9353333" y="6065176"/>
            <a:ext cx="343067" cy="271758"/>
          </a:xfrm>
          <a:custGeom>
            <a:avLst/>
            <a:gdLst>
              <a:gd name="connsiteX0" fmla="*/ 0 w 343067"/>
              <a:gd name="connsiteY0" fmla="*/ 0 h 266868"/>
              <a:gd name="connsiteX1" fmla="*/ 343067 w 343067"/>
              <a:gd name="connsiteY1" fmla="*/ 0 h 266868"/>
              <a:gd name="connsiteX2" fmla="*/ 343067 w 343067"/>
              <a:gd name="connsiteY2" fmla="*/ 266868 h 266868"/>
              <a:gd name="connsiteX3" fmla="*/ 0 w 343067"/>
              <a:gd name="connsiteY3" fmla="*/ 266868 h 266868"/>
              <a:gd name="connsiteX4" fmla="*/ 0 w 343067"/>
              <a:gd name="connsiteY4" fmla="*/ 0 h 266868"/>
              <a:gd name="connsiteX0" fmla="*/ 31784 w 343067"/>
              <a:gd name="connsiteY0" fmla="*/ 0 h 271758"/>
              <a:gd name="connsiteX1" fmla="*/ 343067 w 343067"/>
              <a:gd name="connsiteY1" fmla="*/ 4890 h 271758"/>
              <a:gd name="connsiteX2" fmla="*/ 343067 w 343067"/>
              <a:gd name="connsiteY2" fmla="*/ 271758 h 271758"/>
              <a:gd name="connsiteX3" fmla="*/ 0 w 343067"/>
              <a:gd name="connsiteY3" fmla="*/ 271758 h 271758"/>
              <a:gd name="connsiteX4" fmla="*/ 31784 w 343067"/>
              <a:gd name="connsiteY4" fmla="*/ 0 h 27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067" h="271758">
                <a:moveTo>
                  <a:pt x="31784" y="0"/>
                </a:moveTo>
                <a:lnTo>
                  <a:pt x="343067" y="4890"/>
                </a:lnTo>
                <a:lnTo>
                  <a:pt x="343067" y="271758"/>
                </a:lnTo>
                <a:lnTo>
                  <a:pt x="0" y="271758"/>
                </a:lnTo>
                <a:lnTo>
                  <a:pt x="3178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14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E3C62-BF5E-AE22-FFB2-E639AB9F2F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33213"/>
            <a:ext cx="10800000" cy="3275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ACC55-C843-05CB-89A2-7C6D4AA3475E}"/>
              </a:ext>
            </a:extLst>
          </p:cNvPr>
          <p:cNvSpPr/>
          <p:nvPr/>
        </p:nvSpPr>
        <p:spPr bwMode="white">
          <a:xfrm>
            <a:off x="3577142" y="2140534"/>
            <a:ext cx="228571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93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59453-903E-4962-47A6-0D490F19A4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65FD80CD-02A6-0D9B-6CDE-DB8168D65926}"/>
              </a:ext>
            </a:extLst>
          </p:cNvPr>
          <p:cNvSpPr/>
          <p:nvPr/>
        </p:nvSpPr>
        <p:spPr bwMode="white">
          <a:xfrm>
            <a:off x="5519936" y="1753079"/>
            <a:ext cx="2016224" cy="2069510"/>
          </a:xfrm>
          <a:prstGeom prst="ellipse">
            <a:avLst/>
          </a:prstGeom>
          <a:noFill/>
          <a:ln w="1143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71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1AA8C-F81B-DB38-9BAF-95D7AFAC62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45400"/>
            <a:ext cx="10800000" cy="3579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D8CA6-1BC9-42FD-97C3-2D027C0DB120}"/>
              </a:ext>
            </a:extLst>
          </p:cNvPr>
          <p:cNvSpPr/>
          <p:nvPr/>
        </p:nvSpPr>
        <p:spPr bwMode="white">
          <a:xfrm>
            <a:off x="1986666" y="4228753"/>
            <a:ext cx="390476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FC93D-42C6-B517-193E-B5711528594C}"/>
              </a:ext>
            </a:extLst>
          </p:cNvPr>
          <p:cNvSpPr/>
          <p:nvPr/>
        </p:nvSpPr>
        <p:spPr bwMode="white">
          <a:xfrm>
            <a:off x="3881904" y="4228753"/>
            <a:ext cx="390476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36823A-28FF-D50F-1129-AB4F9F0B9A9E}"/>
              </a:ext>
            </a:extLst>
          </p:cNvPr>
          <p:cNvSpPr/>
          <p:nvPr/>
        </p:nvSpPr>
        <p:spPr bwMode="white">
          <a:xfrm>
            <a:off x="5767619" y="4228753"/>
            <a:ext cx="409523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4BA40E-2926-3BCB-692B-3713C18F671D}"/>
              </a:ext>
            </a:extLst>
          </p:cNvPr>
          <p:cNvSpPr/>
          <p:nvPr/>
        </p:nvSpPr>
        <p:spPr bwMode="white">
          <a:xfrm>
            <a:off x="7681904" y="4228753"/>
            <a:ext cx="380952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E2757B-36FE-4601-017C-80713F13CC42}"/>
              </a:ext>
            </a:extLst>
          </p:cNvPr>
          <p:cNvSpPr/>
          <p:nvPr/>
        </p:nvSpPr>
        <p:spPr bwMode="white">
          <a:xfrm>
            <a:off x="9577142" y="4228753"/>
            <a:ext cx="390476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80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2D55E-739F-6E1A-88EA-C849D0F51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08738"/>
            <a:ext cx="10800000" cy="3444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4FCC2-BE7D-5923-F389-36F4411D8FA4}"/>
              </a:ext>
            </a:extLst>
          </p:cNvPr>
          <p:cNvSpPr/>
          <p:nvPr/>
        </p:nvSpPr>
        <p:spPr bwMode="white">
          <a:xfrm>
            <a:off x="4253333" y="1466352"/>
            <a:ext cx="390476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1BBD0C-0E56-04DE-DDB0-DC3CED67E28D}"/>
              </a:ext>
            </a:extLst>
          </p:cNvPr>
          <p:cNvSpPr/>
          <p:nvPr/>
        </p:nvSpPr>
        <p:spPr bwMode="white">
          <a:xfrm>
            <a:off x="8662857" y="1466352"/>
            <a:ext cx="390476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4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7111F-321C-BCAD-FA0C-36885D3764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8594" y="3884135"/>
            <a:ext cx="915958" cy="9451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787" y="3889214"/>
            <a:ext cx="915958" cy="945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884135"/>
            <a:ext cx="915958" cy="9451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861048"/>
            <a:ext cx="938331" cy="96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01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34C4E-25C9-CE07-016E-A751021B83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73202-3939-0FA3-94B1-2296BD15E877}"/>
              </a:ext>
            </a:extLst>
          </p:cNvPr>
          <p:cNvSpPr/>
          <p:nvPr/>
        </p:nvSpPr>
        <p:spPr bwMode="white">
          <a:xfrm>
            <a:off x="3700952" y="1047208"/>
            <a:ext cx="190476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191D5A-4DA1-0F34-3298-03F338926B5F}"/>
              </a:ext>
            </a:extLst>
          </p:cNvPr>
          <p:cNvSpPr/>
          <p:nvPr/>
        </p:nvSpPr>
        <p:spPr bwMode="white">
          <a:xfrm>
            <a:off x="6053333" y="1037678"/>
            <a:ext cx="21904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85D234-7BA5-9137-A02A-878CEB701F1E}"/>
              </a:ext>
            </a:extLst>
          </p:cNvPr>
          <p:cNvSpPr/>
          <p:nvPr/>
        </p:nvSpPr>
        <p:spPr bwMode="white">
          <a:xfrm>
            <a:off x="9815238" y="1037678"/>
            <a:ext cx="228571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248C4E-44A2-84A4-2982-EB9478CF32F8}"/>
              </a:ext>
            </a:extLst>
          </p:cNvPr>
          <p:cNvSpPr/>
          <p:nvPr/>
        </p:nvSpPr>
        <p:spPr bwMode="white">
          <a:xfrm>
            <a:off x="2872380" y="1771554"/>
            <a:ext cx="409523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E0139-674B-4328-7FA7-7A3F13AEADBB}"/>
              </a:ext>
            </a:extLst>
          </p:cNvPr>
          <p:cNvSpPr/>
          <p:nvPr/>
        </p:nvSpPr>
        <p:spPr bwMode="white">
          <a:xfrm>
            <a:off x="5500952" y="2505431"/>
            <a:ext cx="390476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38C63F-1EB7-6316-26A6-2054BD71DAF8}"/>
              </a:ext>
            </a:extLst>
          </p:cNvPr>
          <p:cNvSpPr/>
          <p:nvPr/>
        </p:nvSpPr>
        <p:spPr bwMode="white">
          <a:xfrm>
            <a:off x="5491428" y="3239307"/>
            <a:ext cx="409523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7A72FB-76C7-051A-33D7-9E5F212D7F17}"/>
              </a:ext>
            </a:extLst>
          </p:cNvPr>
          <p:cNvSpPr/>
          <p:nvPr/>
        </p:nvSpPr>
        <p:spPr bwMode="white">
          <a:xfrm>
            <a:off x="7605714" y="3944592"/>
            <a:ext cx="390476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B798AE-8C4A-7CBA-5256-65055873AAFE}"/>
              </a:ext>
            </a:extLst>
          </p:cNvPr>
          <p:cNvSpPr/>
          <p:nvPr/>
        </p:nvSpPr>
        <p:spPr bwMode="white">
          <a:xfrm>
            <a:off x="2262857" y="4716592"/>
            <a:ext cx="34285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9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F06DD-F490-6280-3A8B-51B8886CA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9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47BAA-2067-E1E4-4B27-4782B9402084}"/>
              </a:ext>
            </a:extLst>
          </p:cNvPr>
          <p:cNvSpPr/>
          <p:nvPr/>
        </p:nvSpPr>
        <p:spPr bwMode="white">
          <a:xfrm>
            <a:off x="5224761" y="2163249"/>
            <a:ext cx="228571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E48F5-9ECB-3806-104B-943BCB4C0B40}"/>
              </a:ext>
            </a:extLst>
          </p:cNvPr>
          <p:cNvSpPr/>
          <p:nvPr/>
        </p:nvSpPr>
        <p:spPr bwMode="white">
          <a:xfrm>
            <a:off x="2205714" y="2888100"/>
            <a:ext cx="400000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E1A45C-7DE2-515E-21BE-A7CF38024701}"/>
              </a:ext>
            </a:extLst>
          </p:cNvPr>
          <p:cNvSpPr/>
          <p:nvPr/>
        </p:nvSpPr>
        <p:spPr bwMode="white">
          <a:xfrm>
            <a:off x="8834285" y="3622488"/>
            <a:ext cx="228571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3D08B6-2836-B4AE-896A-6825D4DB275F}"/>
              </a:ext>
            </a:extLst>
          </p:cNvPr>
          <p:cNvSpPr/>
          <p:nvPr/>
        </p:nvSpPr>
        <p:spPr bwMode="white">
          <a:xfrm>
            <a:off x="2148571" y="5081727"/>
            <a:ext cx="409523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7AF49-2FFD-813E-9AB2-0120A4CCB35D}"/>
              </a:ext>
            </a:extLst>
          </p:cNvPr>
          <p:cNvSpPr/>
          <p:nvPr/>
        </p:nvSpPr>
        <p:spPr bwMode="white">
          <a:xfrm>
            <a:off x="3996190" y="5081727"/>
            <a:ext cx="390476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A1DA6E-28E9-A8FF-6867-DA16564F7A53}"/>
              </a:ext>
            </a:extLst>
          </p:cNvPr>
          <p:cNvSpPr/>
          <p:nvPr/>
        </p:nvSpPr>
        <p:spPr bwMode="white">
          <a:xfrm>
            <a:off x="5872380" y="5091264"/>
            <a:ext cx="400000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BA1BB5-B3EE-12FB-2883-B7BD04565230}"/>
              </a:ext>
            </a:extLst>
          </p:cNvPr>
          <p:cNvSpPr/>
          <p:nvPr/>
        </p:nvSpPr>
        <p:spPr bwMode="white">
          <a:xfrm>
            <a:off x="7748571" y="5091264"/>
            <a:ext cx="380952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2B4632-9C27-D763-0457-86199FC079B5}"/>
              </a:ext>
            </a:extLst>
          </p:cNvPr>
          <p:cNvSpPr/>
          <p:nvPr/>
        </p:nvSpPr>
        <p:spPr bwMode="white">
          <a:xfrm>
            <a:off x="9634285" y="5081727"/>
            <a:ext cx="390476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13FF1E-76F6-AE81-37E6-517E19956DED}"/>
              </a:ext>
            </a:extLst>
          </p:cNvPr>
          <p:cNvSpPr/>
          <p:nvPr/>
        </p:nvSpPr>
        <p:spPr bwMode="white">
          <a:xfrm>
            <a:off x="2148571" y="5816115"/>
            <a:ext cx="228571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022A8A-0E02-EF4F-7827-34B338013189}"/>
              </a:ext>
            </a:extLst>
          </p:cNvPr>
          <p:cNvSpPr/>
          <p:nvPr/>
        </p:nvSpPr>
        <p:spPr bwMode="white">
          <a:xfrm>
            <a:off x="3777142" y="5816115"/>
            <a:ext cx="228571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88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15C3A-BD89-D210-EE72-50D7F1B6C3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A932A-01ED-1A90-36E9-A6D605C00F69}"/>
              </a:ext>
            </a:extLst>
          </p:cNvPr>
          <p:cNvSpPr/>
          <p:nvPr/>
        </p:nvSpPr>
        <p:spPr bwMode="white">
          <a:xfrm>
            <a:off x="1591906" y="1790529"/>
            <a:ext cx="365232" cy="266840"/>
          </a:xfrm>
          <a:custGeom>
            <a:avLst/>
            <a:gdLst>
              <a:gd name="connsiteX0" fmla="*/ 0 w 380952"/>
              <a:gd name="connsiteY0" fmla="*/ 0 h 266840"/>
              <a:gd name="connsiteX1" fmla="*/ 380952 w 380952"/>
              <a:gd name="connsiteY1" fmla="*/ 0 h 266840"/>
              <a:gd name="connsiteX2" fmla="*/ 380952 w 380952"/>
              <a:gd name="connsiteY2" fmla="*/ 266840 h 266840"/>
              <a:gd name="connsiteX3" fmla="*/ 0 w 380952"/>
              <a:gd name="connsiteY3" fmla="*/ 266840 h 266840"/>
              <a:gd name="connsiteX4" fmla="*/ 0 w 380952"/>
              <a:gd name="connsiteY4" fmla="*/ 0 h 266840"/>
              <a:gd name="connsiteX0" fmla="*/ 41921 w 380952"/>
              <a:gd name="connsiteY0" fmla="*/ 0 h 266840"/>
              <a:gd name="connsiteX1" fmla="*/ 380952 w 380952"/>
              <a:gd name="connsiteY1" fmla="*/ 0 h 266840"/>
              <a:gd name="connsiteX2" fmla="*/ 380952 w 380952"/>
              <a:gd name="connsiteY2" fmla="*/ 266840 h 266840"/>
              <a:gd name="connsiteX3" fmla="*/ 0 w 380952"/>
              <a:gd name="connsiteY3" fmla="*/ 266840 h 266840"/>
              <a:gd name="connsiteX4" fmla="*/ 41921 w 380952"/>
              <a:gd name="connsiteY4" fmla="*/ 0 h 266840"/>
              <a:gd name="connsiteX0" fmla="*/ 41921 w 380952"/>
              <a:gd name="connsiteY0" fmla="*/ 0 h 266840"/>
              <a:gd name="connsiteX1" fmla="*/ 344271 w 380952"/>
              <a:gd name="connsiteY1" fmla="*/ 0 h 266840"/>
              <a:gd name="connsiteX2" fmla="*/ 380952 w 380952"/>
              <a:gd name="connsiteY2" fmla="*/ 266840 h 266840"/>
              <a:gd name="connsiteX3" fmla="*/ 0 w 380952"/>
              <a:gd name="connsiteY3" fmla="*/ 266840 h 266840"/>
              <a:gd name="connsiteX4" fmla="*/ 41921 w 380952"/>
              <a:gd name="connsiteY4" fmla="*/ 0 h 266840"/>
              <a:gd name="connsiteX0" fmla="*/ 41921 w 370472"/>
              <a:gd name="connsiteY0" fmla="*/ 0 h 266840"/>
              <a:gd name="connsiteX1" fmla="*/ 344271 w 370472"/>
              <a:gd name="connsiteY1" fmla="*/ 0 h 266840"/>
              <a:gd name="connsiteX2" fmla="*/ 370472 w 370472"/>
              <a:gd name="connsiteY2" fmla="*/ 266840 h 266840"/>
              <a:gd name="connsiteX3" fmla="*/ 0 w 370472"/>
              <a:gd name="connsiteY3" fmla="*/ 266840 h 266840"/>
              <a:gd name="connsiteX4" fmla="*/ 41921 w 370472"/>
              <a:gd name="connsiteY4" fmla="*/ 0 h 266840"/>
              <a:gd name="connsiteX0" fmla="*/ 36681 w 365232"/>
              <a:gd name="connsiteY0" fmla="*/ 0 h 266840"/>
              <a:gd name="connsiteX1" fmla="*/ 339031 w 365232"/>
              <a:gd name="connsiteY1" fmla="*/ 0 h 266840"/>
              <a:gd name="connsiteX2" fmla="*/ 365232 w 365232"/>
              <a:gd name="connsiteY2" fmla="*/ 266840 h 266840"/>
              <a:gd name="connsiteX3" fmla="*/ 0 w 365232"/>
              <a:gd name="connsiteY3" fmla="*/ 266840 h 266840"/>
              <a:gd name="connsiteX4" fmla="*/ 36681 w 365232"/>
              <a:gd name="connsiteY4" fmla="*/ 0 h 26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232" h="266840">
                <a:moveTo>
                  <a:pt x="36681" y="0"/>
                </a:moveTo>
                <a:lnTo>
                  <a:pt x="339031" y="0"/>
                </a:lnTo>
                <a:lnTo>
                  <a:pt x="365232" y="266840"/>
                </a:lnTo>
                <a:lnTo>
                  <a:pt x="0" y="266840"/>
                </a:lnTo>
                <a:lnTo>
                  <a:pt x="3668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196D95-D63C-1BE7-F88A-10730FCF93B0}"/>
              </a:ext>
            </a:extLst>
          </p:cNvPr>
          <p:cNvSpPr/>
          <p:nvPr/>
        </p:nvSpPr>
        <p:spPr bwMode="white">
          <a:xfrm>
            <a:off x="4358095" y="1787909"/>
            <a:ext cx="331420" cy="278990"/>
          </a:xfrm>
          <a:custGeom>
            <a:avLst/>
            <a:gdLst>
              <a:gd name="connsiteX0" fmla="*/ 0 w 352380"/>
              <a:gd name="connsiteY0" fmla="*/ 0 h 276370"/>
              <a:gd name="connsiteX1" fmla="*/ 352380 w 352380"/>
              <a:gd name="connsiteY1" fmla="*/ 0 h 276370"/>
              <a:gd name="connsiteX2" fmla="*/ 352380 w 352380"/>
              <a:gd name="connsiteY2" fmla="*/ 276370 h 276370"/>
              <a:gd name="connsiteX3" fmla="*/ 0 w 352380"/>
              <a:gd name="connsiteY3" fmla="*/ 276370 h 276370"/>
              <a:gd name="connsiteX4" fmla="*/ 0 w 352380"/>
              <a:gd name="connsiteY4" fmla="*/ 0 h 276370"/>
              <a:gd name="connsiteX0" fmla="*/ 0 w 352380"/>
              <a:gd name="connsiteY0" fmla="*/ 2620 h 278990"/>
              <a:gd name="connsiteX1" fmla="*/ 318319 w 352380"/>
              <a:gd name="connsiteY1" fmla="*/ 0 h 278990"/>
              <a:gd name="connsiteX2" fmla="*/ 352380 w 352380"/>
              <a:gd name="connsiteY2" fmla="*/ 278990 h 278990"/>
              <a:gd name="connsiteX3" fmla="*/ 0 w 352380"/>
              <a:gd name="connsiteY3" fmla="*/ 278990 h 278990"/>
              <a:gd name="connsiteX4" fmla="*/ 0 w 352380"/>
              <a:gd name="connsiteY4" fmla="*/ 2620 h 278990"/>
              <a:gd name="connsiteX0" fmla="*/ 0 w 331420"/>
              <a:gd name="connsiteY0" fmla="*/ 2620 h 278990"/>
              <a:gd name="connsiteX1" fmla="*/ 318319 w 331420"/>
              <a:gd name="connsiteY1" fmla="*/ 0 h 278990"/>
              <a:gd name="connsiteX2" fmla="*/ 331420 w 331420"/>
              <a:gd name="connsiteY2" fmla="*/ 278990 h 278990"/>
              <a:gd name="connsiteX3" fmla="*/ 0 w 331420"/>
              <a:gd name="connsiteY3" fmla="*/ 278990 h 278990"/>
              <a:gd name="connsiteX4" fmla="*/ 0 w 331420"/>
              <a:gd name="connsiteY4" fmla="*/ 2620 h 278990"/>
              <a:gd name="connsiteX0" fmla="*/ 15720 w 331420"/>
              <a:gd name="connsiteY0" fmla="*/ 2620 h 278990"/>
              <a:gd name="connsiteX1" fmla="*/ 318319 w 331420"/>
              <a:gd name="connsiteY1" fmla="*/ 0 h 278990"/>
              <a:gd name="connsiteX2" fmla="*/ 331420 w 331420"/>
              <a:gd name="connsiteY2" fmla="*/ 278990 h 278990"/>
              <a:gd name="connsiteX3" fmla="*/ 0 w 331420"/>
              <a:gd name="connsiteY3" fmla="*/ 278990 h 278990"/>
              <a:gd name="connsiteX4" fmla="*/ 15720 w 331420"/>
              <a:gd name="connsiteY4" fmla="*/ 2620 h 278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420" h="278990">
                <a:moveTo>
                  <a:pt x="15720" y="2620"/>
                </a:moveTo>
                <a:lnTo>
                  <a:pt x="318319" y="0"/>
                </a:lnTo>
                <a:lnTo>
                  <a:pt x="331420" y="278990"/>
                </a:lnTo>
                <a:lnTo>
                  <a:pt x="0" y="278990"/>
                </a:lnTo>
                <a:lnTo>
                  <a:pt x="15720" y="262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58A73E-3141-331E-D3B8-14A07D510122}"/>
              </a:ext>
            </a:extLst>
          </p:cNvPr>
          <p:cNvSpPr/>
          <p:nvPr/>
        </p:nvSpPr>
        <p:spPr bwMode="white">
          <a:xfrm>
            <a:off x="7097006" y="1795294"/>
            <a:ext cx="349541" cy="257310"/>
          </a:xfrm>
          <a:custGeom>
            <a:avLst/>
            <a:gdLst>
              <a:gd name="connsiteX0" fmla="*/ 0 w 310240"/>
              <a:gd name="connsiteY0" fmla="*/ 0 h 257310"/>
              <a:gd name="connsiteX1" fmla="*/ 310240 w 310240"/>
              <a:gd name="connsiteY1" fmla="*/ 0 h 257310"/>
              <a:gd name="connsiteX2" fmla="*/ 310240 w 310240"/>
              <a:gd name="connsiteY2" fmla="*/ 257310 h 257310"/>
              <a:gd name="connsiteX3" fmla="*/ 0 w 310240"/>
              <a:gd name="connsiteY3" fmla="*/ 257310 h 257310"/>
              <a:gd name="connsiteX4" fmla="*/ 0 w 310240"/>
              <a:gd name="connsiteY4" fmla="*/ 0 h 257310"/>
              <a:gd name="connsiteX0" fmla="*/ 39301 w 349541"/>
              <a:gd name="connsiteY0" fmla="*/ 0 h 257310"/>
              <a:gd name="connsiteX1" fmla="*/ 349541 w 349541"/>
              <a:gd name="connsiteY1" fmla="*/ 0 h 257310"/>
              <a:gd name="connsiteX2" fmla="*/ 349541 w 349541"/>
              <a:gd name="connsiteY2" fmla="*/ 257310 h 257310"/>
              <a:gd name="connsiteX3" fmla="*/ 0 w 349541"/>
              <a:gd name="connsiteY3" fmla="*/ 254690 h 257310"/>
              <a:gd name="connsiteX4" fmla="*/ 39301 w 349541"/>
              <a:gd name="connsiteY4" fmla="*/ 0 h 25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541" h="257310">
                <a:moveTo>
                  <a:pt x="39301" y="0"/>
                </a:moveTo>
                <a:lnTo>
                  <a:pt x="349541" y="0"/>
                </a:lnTo>
                <a:lnTo>
                  <a:pt x="349541" y="257310"/>
                </a:lnTo>
                <a:lnTo>
                  <a:pt x="0" y="254690"/>
                </a:lnTo>
                <a:lnTo>
                  <a:pt x="3930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6EC8AA-28B2-7714-8EA2-6ABCFD84B2AC}"/>
              </a:ext>
            </a:extLst>
          </p:cNvPr>
          <p:cNvSpPr/>
          <p:nvPr/>
        </p:nvSpPr>
        <p:spPr bwMode="white">
          <a:xfrm>
            <a:off x="1597146" y="2569856"/>
            <a:ext cx="352132" cy="269460"/>
          </a:xfrm>
          <a:custGeom>
            <a:avLst/>
            <a:gdLst>
              <a:gd name="connsiteX0" fmla="*/ 0 w 365232"/>
              <a:gd name="connsiteY0" fmla="*/ 0 h 266840"/>
              <a:gd name="connsiteX1" fmla="*/ 365232 w 365232"/>
              <a:gd name="connsiteY1" fmla="*/ 0 h 266840"/>
              <a:gd name="connsiteX2" fmla="*/ 365232 w 365232"/>
              <a:gd name="connsiteY2" fmla="*/ 266840 h 266840"/>
              <a:gd name="connsiteX3" fmla="*/ 0 w 365232"/>
              <a:gd name="connsiteY3" fmla="*/ 266840 h 266840"/>
              <a:gd name="connsiteX4" fmla="*/ 0 w 365232"/>
              <a:gd name="connsiteY4" fmla="*/ 0 h 266840"/>
              <a:gd name="connsiteX0" fmla="*/ 0 w 365232"/>
              <a:gd name="connsiteY0" fmla="*/ 0 h 266840"/>
              <a:gd name="connsiteX1" fmla="*/ 320691 w 365232"/>
              <a:gd name="connsiteY1" fmla="*/ 5240 h 266840"/>
              <a:gd name="connsiteX2" fmla="*/ 365232 w 365232"/>
              <a:gd name="connsiteY2" fmla="*/ 266840 h 266840"/>
              <a:gd name="connsiteX3" fmla="*/ 0 w 365232"/>
              <a:gd name="connsiteY3" fmla="*/ 266840 h 266840"/>
              <a:gd name="connsiteX4" fmla="*/ 0 w 365232"/>
              <a:gd name="connsiteY4" fmla="*/ 0 h 266840"/>
              <a:gd name="connsiteX0" fmla="*/ 23580 w 365232"/>
              <a:gd name="connsiteY0" fmla="*/ 0 h 266840"/>
              <a:gd name="connsiteX1" fmla="*/ 320691 w 365232"/>
              <a:gd name="connsiteY1" fmla="*/ 5240 h 266840"/>
              <a:gd name="connsiteX2" fmla="*/ 365232 w 365232"/>
              <a:gd name="connsiteY2" fmla="*/ 266840 h 266840"/>
              <a:gd name="connsiteX3" fmla="*/ 0 w 365232"/>
              <a:gd name="connsiteY3" fmla="*/ 266840 h 266840"/>
              <a:gd name="connsiteX4" fmla="*/ 23580 w 365232"/>
              <a:gd name="connsiteY4" fmla="*/ 0 h 266840"/>
              <a:gd name="connsiteX0" fmla="*/ 23580 w 357372"/>
              <a:gd name="connsiteY0" fmla="*/ 0 h 266840"/>
              <a:gd name="connsiteX1" fmla="*/ 320691 w 357372"/>
              <a:gd name="connsiteY1" fmla="*/ 5240 h 266840"/>
              <a:gd name="connsiteX2" fmla="*/ 357372 w 357372"/>
              <a:gd name="connsiteY2" fmla="*/ 261600 h 266840"/>
              <a:gd name="connsiteX3" fmla="*/ 0 w 357372"/>
              <a:gd name="connsiteY3" fmla="*/ 266840 h 266840"/>
              <a:gd name="connsiteX4" fmla="*/ 23580 w 357372"/>
              <a:gd name="connsiteY4" fmla="*/ 0 h 266840"/>
              <a:gd name="connsiteX0" fmla="*/ 18340 w 352132"/>
              <a:gd name="connsiteY0" fmla="*/ 0 h 266840"/>
              <a:gd name="connsiteX1" fmla="*/ 315451 w 352132"/>
              <a:gd name="connsiteY1" fmla="*/ 5240 h 266840"/>
              <a:gd name="connsiteX2" fmla="*/ 352132 w 352132"/>
              <a:gd name="connsiteY2" fmla="*/ 261600 h 266840"/>
              <a:gd name="connsiteX3" fmla="*/ 0 w 352132"/>
              <a:gd name="connsiteY3" fmla="*/ 266840 h 266840"/>
              <a:gd name="connsiteX4" fmla="*/ 18340 w 352132"/>
              <a:gd name="connsiteY4" fmla="*/ 0 h 266840"/>
              <a:gd name="connsiteX0" fmla="*/ 26201 w 352132"/>
              <a:gd name="connsiteY0" fmla="*/ 0 h 269460"/>
              <a:gd name="connsiteX1" fmla="*/ 315451 w 352132"/>
              <a:gd name="connsiteY1" fmla="*/ 7860 h 269460"/>
              <a:gd name="connsiteX2" fmla="*/ 352132 w 352132"/>
              <a:gd name="connsiteY2" fmla="*/ 264220 h 269460"/>
              <a:gd name="connsiteX3" fmla="*/ 0 w 352132"/>
              <a:gd name="connsiteY3" fmla="*/ 269460 h 269460"/>
              <a:gd name="connsiteX4" fmla="*/ 26201 w 352132"/>
              <a:gd name="connsiteY4" fmla="*/ 0 h 269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132" h="269460">
                <a:moveTo>
                  <a:pt x="26201" y="0"/>
                </a:moveTo>
                <a:lnTo>
                  <a:pt x="315451" y="7860"/>
                </a:lnTo>
                <a:lnTo>
                  <a:pt x="352132" y="264220"/>
                </a:lnTo>
                <a:lnTo>
                  <a:pt x="0" y="269460"/>
                </a:lnTo>
                <a:lnTo>
                  <a:pt x="2620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E5FE47-C59B-7D4A-2F14-BD313308E030}"/>
              </a:ext>
            </a:extLst>
          </p:cNvPr>
          <p:cNvSpPr/>
          <p:nvPr/>
        </p:nvSpPr>
        <p:spPr bwMode="white">
          <a:xfrm>
            <a:off x="4358095" y="2624405"/>
            <a:ext cx="331420" cy="1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993B75-92F5-BBC6-FF65-C28BD83434C6}"/>
              </a:ext>
            </a:extLst>
          </p:cNvPr>
          <p:cNvSpPr/>
          <p:nvPr/>
        </p:nvSpPr>
        <p:spPr bwMode="white">
          <a:xfrm>
            <a:off x="6912935" y="2581520"/>
            <a:ext cx="340398" cy="266840"/>
          </a:xfrm>
          <a:custGeom>
            <a:avLst/>
            <a:gdLst>
              <a:gd name="connsiteX0" fmla="*/ 0 w 293237"/>
              <a:gd name="connsiteY0" fmla="*/ 0 h 266840"/>
              <a:gd name="connsiteX1" fmla="*/ 293237 w 293237"/>
              <a:gd name="connsiteY1" fmla="*/ 0 h 266840"/>
              <a:gd name="connsiteX2" fmla="*/ 293237 w 293237"/>
              <a:gd name="connsiteY2" fmla="*/ 266840 h 266840"/>
              <a:gd name="connsiteX3" fmla="*/ 0 w 293237"/>
              <a:gd name="connsiteY3" fmla="*/ 266840 h 266840"/>
              <a:gd name="connsiteX4" fmla="*/ 0 w 293237"/>
              <a:gd name="connsiteY4" fmla="*/ 0 h 266840"/>
              <a:gd name="connsiteX0" fmla="*/ 62881 w 356118"/>
              <a:gd name="connsiteY0" fmla="*/ 0 h 266840"/>
              <a:gd name="connsiteX1" fmla="*/ 356118 w 356118"/>
              <a:gd name="connsiteY1" fmla="*/ 0 h 266840"/>
              <a:gd name="connsiteX2" fmla="*/ 356118 w 356118"/>
              <a:gd name="connsiteY2" fmla="*/ 266840 h 266840"/>
              <a:gd name="connsiteX3" fmla="*/ 0 w 356118"/>
              <a:gd name="connsiteY3" fmla="*/ 261600 h 266840"/>
              <a:gd name="connsiteX4" fmla="*/ 62881 w 356118"/>
              <a:gd name="connsiteY4" fmla="*/ 0 h 266840"/>
              <a:gd name="connsiteX0" fmla="*/ 47161 w 340398"/>
              <a:gd name="connsiteY0" fmla="*/ 0 h 266840"/>
              <a:gd name="connsiteX1" fmla="*/ 340398 w 340398"/>
              <a:gd name="connsiteY1" fmla="*/ 0 h 266840"/>
              <a:gd name="connsiteX2" fmla="*/ 340398 w 340398"/>
              <a:gd name="connsiteY2" fmla="*/ 266840 h 266840"/>
              <a:gd name="connsiteX3" fmla="*/ 0 w 340398"/>
              <a:gd name="connsiteY3" fmla="*/ 258980 h 266840"/>
              <a:gd name="connsiteX4" fmla="*/ 47161 w 340398"/>
              <a:gd name="connsiteY4" fmla="*/ 0 h 26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398" h="266840">
                <a:moveTo>
                  <a:pt x="47161" y="0"/>
                </a:moveTo>
                <a:lnTo>
                  <a:pt x="340398" y="0"/>
                </a:lnTo>
                <a:lnTo>
                  <a:pt x="340398" y="266840"/>
                </a:lnTo>
                <a:lnTo>
                  <a:pt x="0" y="258980"/>
                </a:lnTo>
                <a:lnTo>
                  <a:pt x="4716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349BB3-996D-4B78-52E1-031A1A2BD953}"/>
              </a:ext>
            </a:extLst>
          </p:cNvPr>
          <p:cNvSpPr/>
          <p:nvPr/>
        </p:nvSpPr>
        <p:spPr bwMode="white">
          <a:xfrm>
            <a:off x="9666222" y="2581520"/>
            <a:ext cx="340478" cy="266840"/>
          </a:xfrm>
          <a:custGeom>
            <a:avLst/>
            <a:gdLst>
              <a:gd name="connsiteX0" fmla="*/ 0 w 310300"/>
              <a:gd name="connsiteY0" fmla="*/ 0 h 266840"/>
              <a:gd name="connsiteX1" fmla="*/ 310300 w 310300"/>
              <a:gd name="connsiteY1" fmla="*/ 0 h 266840"/>
              <a:gd name="connsiteX2" fmla="*/ 310300 w 310300"/>
              <a:gd name="connsiteY2" fmla="*/ 266840 h 266840"/>
              <a:gd name="connsiteX3" fmla="*/ 0 w 310300"/>
              <a:gd name="connsiteY3" fmla="*/ 266840 h 266840"/>
              <a:gd name="connsiteX4" fmla="*/ 0 w 310300"/>
              <a:gd name="connsiteY4" fmla="*/ 0 h 266840"/>
              <a:gd name="connsiteX0" fmla="*/ 30178 w 340478"/>
              <a:gd name="connsiteY0" fmla="*/ 0 h 266840"/>
              <a:gd name="connsiteX1" fmla="*/ 340478 w 340478"/>
              <a:gd name="connsiteY1" fmla="*/ 0 h 266840"/>
              <a:gd name="connsiteX2" fmla="*/ 340478 w 340478"/>
              <a:gd name="connsiteY2" fmla="*/ 266840 h 266840"/>
              <a:gd name="connsiteX3" fmla="*/ 0 w 340478"/>
              <a:gd name="connsiteY3" fmla="*/ 266840 h 266840"/>
              <a:gd name="connsiteX4" fmla="*/ 30178 w 340478"/>
              <a:gd name="connsiteY4" fmla="*/ 0 h 26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478" h="266840">
                <a:moveTo>
                  <a:pt x="30178" y="0"/>
                </a:moveTo>
                <a:lnTo>
                  <a:pt x="340478" y="0"/>
                </a:lnTo>
                <a:lnTo>
                  <a:pt x="340478" y="266840"/>
                </a:lnTo>
                <a:lnTo>
                  <a:pt x="0" y="266840"/>
                </a:lnTo>
                <a:lnTo>
                  <a:pt x="30178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316859-7E99-C7E3-6657-5C2B52EACFED}"/>
              </a:ext>
            </a:extLst>
          </p:cNvPr>
          <p:cNvSpPr/>
          <p:nvPr/>
        </p:nvSpPr>
        <p:spPr bwMode="white">
          <a:xfrm>
            <a:off x="2700952" y="4058672"/>
            <a:ext cx="390476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625860-E510-717A-7456-49DE9A220521}"/>
              </a:ext>
            </a:extLst>
          </p:cNvPr>
          <p:cNvSpPr/>
          <p:nvPr/>
        </p:nvSpPr>
        <p:spPr bwMode="white">
          <a:xfrm>
            <a:off x="5415238" y="4058672"/>
            <a:ext cx="390476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E0BE8E-C397-6209-89AE-3C6F66708D86}"/>
              </a:ext>
            </a:extLst>
          </p:cNvPr>
          <p:cNvSpPr/>
          <p:nvPr/>
        </p:nvSpPr>
        <p:spPr bwMode="white">
          <a:xfrm>
            <a:off x="7586666" y="4058672"/>
            <a:ext cx="390477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0DA1F4-1429-A6EB-8C85-DAB9385D844E}"/>
              </a:ext>
            </a:extLst>
          </p:cNvPr>
          <p:cNvSpPr/>
          <p:nvPr/>
        </p:nvSpPr>
        <p:spPr bwMode="white">
          <a:xfrm>
            <a:off x="3605714" y="4763892"/>
            <a:ext cx="380952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61E9A6B-47A4-94EC-BABB-B504822F66C4}"/>
              </a:ext>
            </a:extLst>
          </p:cNvPr>
          <p:cNvSpPr/>
          <p:nvPr/>
        </p:nvSpPr>
        <p:spPr bwMode="white">
          <a:xfrm>
            <a:off x="5234285" y="4763892"/>
            <a:ext cx="390476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7BEAD23-206A-4E75-CD82-DCE47F5B7682}"/>
              </a:ext>
            </a:extLst>
          </p:cNvPr>
          <p:cNvSpPr/>
          <p:nvPr/>
        </p:nvSpPr>
        <p:spPr bwMode="white">
          <a:xfrm>
            <a:off x="6862857" y="4763892"/>
            <a:ext cx="390476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5FB15A-39FD-B328-04B6-3BCBBFFBEDE6}"/>
              </a:ext>
            </a:extLst>
          </p:cNvPr>
          <p:cNvSpPr/>
          <p:nvPr/>
        </p:nvSpPr>
        <p:spPr bwMode="white">
          <a:xfrm>
            <a:off x="8491428" y="4763892"/>
            <a:ext cx="390476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58A73E-3141-331E-D3B8-14A07D510122}"/>
              </a:ext>
            </a:extLst>
          </p:cNvPr>
          <p:cNvSpPr/>
          <p:nvPr/>
        </p:nvSpPr>
        <p:spPr bwMode="white">
          <a:xfrm>
            <a:off x="9890269" y="1844824"/>
            <a:ext cx="288032" cy="14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01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AA93F-B406-C46E-773D-5F7A77B444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0F116-D09F-B34B-C0EB-B39AF94BBDD8}"/>
              </a:ext>
            </a:extLst>
          </p:cNvPr>
          <p:cNvSpPr/>
          <p:nvPr/>
        </p:nvSpPr>
        <p:spPr bwMode="white">
          <a:xfrm>
            <a:off x="9367619" y="1705545"/>
            <a:ext cx="400000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2AE39-C4A8-E2A3-4034-F1B4CFD1680B}"/>
              </a:ext>
            </a:extLst>
          </p:cNvPr>
          <p:cNvSpPr/>
          <p:nvPr/>
        </p:nvSpPr>
        <p:spPr bwMode="white">
          <a:xfrm>
            <a:off x="5472380" y="3117250"/>
            <a:ext cx="400000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86446B-14FB-B6EE-6CD6-B59CE1F48B9A}"/>
              </a:ext>
            </a:extLst>
          </p:cNvPr>
          <p:cNvSpPr/>
          <p:nvPr/>
        </p:nvSpPr>
        <p:spPr bwMode="white">
          <a:xfrm>
            <a:off x="4567619" y="4528955"/>
            <a:ext cx="400000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4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B8E6F-712F-9FC7-F2C6-C417D90FF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36F83-5614-2C22-1AE6-A9F3FF2AFCDB}"/>
              </a:ext>
            </a:extLst>
          </p:cNvPr>
          <p:cNvSpPr/>
          <p:nvPr/>
        </p:nvSpPr>
        <p:spPr bwMode="white">
          <a:xfrm>
            <a:off x="4129523" y="1037717"/>
            <a:ext cx="409523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3BBDF-76D3-B056-216E-48268EDB6729}"/>
              </a:ext>
            </a:extLst>
          </p:cNvPr>
          <p:cNvSpPr/>
          <p:nvPr/>
        </p:nvSpPr>
        <p:spPr bwMode="white">
          <a:xfrm>
            <a:off x="7386666" y="2439019"/>
            <a:ext cx="400000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76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908720"/>
            <a:ext cx="10585177" cy="396840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63552" y="3068960"/>
            <a:ext cx="5184576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647728" y="3068960"/>
            <a:ext cx="3816424" cy="101209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511824" y="3068960"/>
            <a:ext cx="936104" cy="97354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979876" y="3048056"/>
            <a:ext cx="2124236" cy="103299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03912" y="3077785"/>
            <a:ext cx="3528392" cy="107129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12224" y="3064082"/>
            <a:ext cx="2520280" cy="97841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99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F9BB4-8CE0-D06E-252E-5480EDBD8C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349" y="1603182"/>
            <a:ext cx="1866723" cy="15377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073" y="1572898"/>
            <a:ext cx="1866723" cy="15377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797" y="1603183"/>
            <a:ext cx="1866723" cy="1537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62" y="1603183"/>
            <a:ext cx="1866723" cy="1537785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8D7A0CA2-53BD-8329-8F8D-EF529387C4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9667"/>
            <a:ext cx="10800000" cy="2825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DD0B3C-73AB-BB82-9F88-9C9825B04C8D}"/>
              </a:ext>
            </a:extLst>
          </p:cNvPr>
          <p:cNvSpPr/>
          <p:nvPr/>
        </p:nvSpPr>
        <p:spPr bwMode="white">
          <a:xfrm>
            <a:off x="5834285" y="3900137"/>
            <a:ext cx="2866666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AAF71F-725F-3FA9-0F76-7137FDC4503D}"/>
              </a:ext>
            </a:extLst>
          </p:cNvPr>
          <p:cNvSpPr/>
          <p:nvPr/>
        </p:nvSpPr>
        <p:spPr bwMode="white">
          <a:xfrm>
            <a:off x="1910476" y="4902489"/>
            <a:ext cx="390476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583759-C567-B701-70A2-B86616A0EA45}"/>
              </a:ext>
            </a:extLst>
          </p:cNvPr>
          <p:cNvSpPr/>
          <p:nvPr/>
        </p:nvSpPr>
        <p:spPr bwMode="white">
          <a:xfrm>
            <a:off x="5396190" y="4902489"/>
            <a:ext cx="390476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7051DC-9BD2-C515-FD7C-5D55F7697651}"/>
              </a:ext>
            </a:extLst>
          </p:cNvPr>
          <p:cNvSpPr/>
          <p:nvPr/>
        </p:nvSpPr>
        <p:spPr bwMode="white">
          <a:xfrm>
            <a:off x="8148571" y="4902489"/>
            <a:ext cx="390476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0318E4-76F2-BDE2-95A8-5BD7AB8C8EB2}"/>
              </a:ext>
            </a:extLst>
          </p:cNvPr>
          <p:cNvSpPr/>
          <p:nvPr/>
        </p:nvSpPr>
        <p:spPr bwMode="white">
          <a:xfrm>
            <a:off x="1910476" y="5904841"/>
            <a:ext cx="390476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9E543F-0882-33E6-4240-4A5F01879070}"/>
              </a:ext>
            </a:extLst>
          </p:cNvPr>
          <p:cNvSpPr/>
          <p:nvPr/>
        </p:nvSpPr>
        <p:spPr bwMode="white">
          <a:xfrm>
            <a:off x="4672380" y="5904841"/>
            <a:ext cx="390476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3220C7-48FC-DB72-ADDC-5A538A2FDB4C}"/>
              </a:ext>
            </a:extLst>
          </p:cNvPr>
          <p:cNvSpPr/>
          <p:nvPr/>
        </p:nvSpPr>
        <p:spPr bwMode="white">
          <a:xfrm>
            <a:off x="8853333" y="5904841"/>
            <a:ext cx="419048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6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2024-08-19T15:50:59Z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