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DF727E-FF5A-119E-3D2F-9E6220D12FE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889" b="37851"/>
          <a:stretch/>
        </p:blipFill>
        <p:spPr>
          <a:xfrm>
            <a:off x="3791744" y="3140968"/>
            <a:ext cx="4655920" cy="656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F3EF78-2A74-9313-864D-BEDDD66C892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55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42D15C-2B4B-77EE-BFA4-368A3CF11798}"/>
              </a:ext>
            </a:extLst>
          </p:cNvPr>
          <p:cNvSpPr/>
          <p:nvPr/>
        </p:nvSpPr>
        <p:spPr bwMode="white">
          <a:xfrm>
            <a:off x="1767619" y="2638488"/>
            <a:ext cx="219047" cy="238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886C95C-EDE1-B2EE-F98F-AC5483769413}"/>
              </a:ext>
            </a:extLst>
          </p:cNvPr>
          <p:cNvSpPr/>
          <p:nvPr/>
        </p:nvSpPr>
        <p:spPr bwMode="white">
          <a:xfrm>
            <a:off x="2643809" y="2638488"/>
            <a:ext cx="219047" cy="238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37886FB-6D13-88A7-34BA-0F94F7E065AF}"/>
              </a:ext>
            </a:extLst>
          </p:cNvPr>
          <p:cNvSpPr/>
          <p:nvPr/>
        </p:nvSpPr>
        <p:spPr bwMode="white">
          <a:xfrm>
            <a:off x="3539047" y="2638488"/>
            <a:ext cx="209523" cy="238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44CD2D0-CE8D-2FFD-EE5A-69F51D2F6E89}"/>
              </a:ext>
            </a:extLst>
          </p:cNvPr>
          <p:cNvSpPr/>
          <p:nvPr/>
        </p:nvSpPr>
        <p:spPr bwMode="white">
          <a:xfrm>
            <a:off x="8510476" y="2638488"/>
            <a:ext cx="219047" cy="238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12694D5-3855-6F21-7B1D-8D3D0B6A21ED}"/>
              </a:ext>
            </a:extLst>
          </p:cNvPr>
          <p:cNvSpPr/>
          <p:nvPr/>
        </p:nvSpPr>
        <p:spPr bwMode="white">
          <a:xfrm>
            <a:off x="9396190" y="2638488"/>
            <a:ext cx="219047" cy="228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57EC586-8264-98B5-D567-5C36F46FAC07}"/>
              </a:ext>
            </a:extLst>
          </p:cNvPr>
          <p:cNvSpPr/>
          <p:nvPr/>
        </p:nvSpPr>
        <p:spPr bwMode="white">
          <a:xfrm>
            <a:off x="1767619" y="4734845"/>
            <a:ext cx="219047" cy="228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BF9D4A3-5FFB-52EF-1E86-349DEB896660}"/>
              </a:ext>
            </a:extLst>
          </p:cNvPr>
          <p:cNvSpPr/>
          <p:nvPr/>
        </p:nvSpPr>
        <p:spPr bwMode="white">
          <a:xfrm>
            <a:off x="2653333" y="4734845"/>
            <a:ext cx="219047" cy="228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596A1BA-7BEE-2FE9-085A-E1F594D33099}"/>
              </a:ext>
            </a:extLst>
          </p:cNvPr>
          <p:cNvSpPr/>
          <p:nvPr/>
        </p:nvSpPr>
        <p:spPr bwMode="white">
          <a:xfrm>
            <a:off x="3539047" y="4734845"/>
            <a:ext cx="209523" cy="238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642AF81-96E1-3EAC-DA6D-806DCC84D2BA}"/>
              </a:ext>
            </a:extLst>
          </p:cNvPr>
          <p:cNvSpPr/>
          <p:nvPr/>
        </p:nvSpPr>
        <p:spPr bwMode="white">
          <a:xfrm>
            <a:off x="7662857" y="4734845"/>
            <a:ext cx="219047" cy="228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B0238B9-A7F8-E415-534A-2F5C6A198E0F}"/>
              </a:ext>
            </a:extLst>
          </p:cNvPr>
          <p:cNvSpPr/>
          <p:nvPr/>
        </p:nvSpPr>
        <p:spPr bwMode="white">
          <a:xfrm>
            <a:off x="8567619" y="4734845"/>
            <a:ext cx="171428" cy="228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6EE78EC-75CD-D9DE-5CE3-3110A5613C84}"/>
              </a:ext>
            </a:extLst>
          </p:cNvPr>
          <p:cNvSpPr/>
          <p:nvPr/>
        </p:nvSpPr>
        <p:spPr bwMode="white">
          <a:xfrm>
            <a:off x="9434285" y="4734845"/>
            <a:ext cx="209523" cy="238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6568688-C7F2-1CD5-E746-FAD9107E2815}"/>
              </a:ext>
            </a:extLst>
          </p:cNvPr>
          <p:cNvSpPr/>
          <p:nvPr/>
        </p:nvSpPr>
        <p:spPr bwMode="white">
          <a:xfrm>
            <a:off x="1767619" y="5544801"/>
            <a:ext cx="219047" cy="228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27629F4-B4AA-2D3B-91A5-9C821FBD09C3}"/>
              </a:ext>
            </a:extLst>
          </p:cNvPr>
          <p:cNvSpPr/>
          <p:nvPr/>
        </p:nvSpPr>
        <p:spPr bwMode="white">
          <a:xfrm>
            <a:off x="2653333" y="5544801"/>
            <a:ext cx="219047" cy="228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175239E-CBC7-0C0A-0330-EAA7B755C82B}"/>
              </a:ext>
            </a:extLst>
          </p:cNvPr>
          <p:cNvSpPr/>
          <p:nvPr/>
        </p:nvSpPr>
        <p:spPr bwMode="white">
          <a:xfrm>
            <a:off x="3539047" y="5544801"/>
            <a:ext cx="209523" cy="238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4E06759F-5FBD-F39A-5330-06C5198D2555}"/>
              </a:ext>
            </a:extLst>
          </p:cNvPr>
          <p:cNvSpPr/>
          <p:nvPr/>
        </p:nvSpPr>
        <p:spPr bwMode="white">
          <a:xfrm>
            <a:off x="7662857" y="5544801"/>
            <a:ext cx="219047" cy="228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EBDAD8FD-A078-B2A3-90C9-9536F3EF9506}"/>
              </a:ext>
            </a:extLst>
          </p:cNvPr>
          <p:cNvSpPr/>
          <p:nvPr/>
        </p:nvSpPr>
        <p:spPr bwMode="white">
          <a:xfrm>
            <a:off x="8548571" y="5544801"/>
            <a:ext cx="219047" cy="238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B87D1B8F-0652-5FCB-2141-EB33C3A73181}"/>
              </a:ext>
            </a:extLst>
          </p:cNvPr>
          <p:cNvSpPr/>
          <p:nvPr/>
        </p:nvSpPr>
        <p:spPr bwMode="white">
          <a:xfrm>
            <a:off x="9443809" y="5544801"/>
            <a:ext cx="180952" cy="228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676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9E4910-C201-75CE-4797-A2114F97EA6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24744"/>
            <a:ext cx="10800000" cy="38560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1DA468-951E-9F4B-6355-92E1A923D09C}"/>
              </a:ext>
            </a:extLst>
          </p:cNvPr>
          <p:cNvSpPr/>
          <p:nvPr/>
        </p:nvSpPr>
        <p:spPr bwMode="white">
          <a:xfrm>
            <a:off x="1596190" y="3644531"/>
            <a:ext cx="219047" cy="229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AD7EBD4-F66A-514F-03B7-838B591C104B}"/>
              </a:ext>
            </a:extLst>
          </p:cNvPr>
          <p:cNvSpPr/>
          <p:nvPr/>
        </p:nvSpPr>
        <p:spPr bwMode="white">
          <a:xfrm>
            <a:off x="2481904" y="3644531"/>
            <a:ext cx="219047" cy="229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885ED52-CC8F-7F64-41F0-20FAD6F15084}"/>
              </a:ext>
            </a:extLst>
          </p:cNvPr>
          <p:cNvSpPr/>
          <p:nvPr/>
        </p:nvSpPr>
        <p:spPr bwMode="white">
          <a:xfrm>
            <a:off x="3367619" y="3644531"/>
            <a:ext cx="219047" cy="238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C45D9E7-CAE5-86A2-A5CC-B73B00A0CE28}"/>
              </a:ext>
            </a:extLst>
          </p:cNvPr>
          <p:cNvSpPr/>
          <p:nvPr/>
        </p:nvSpPr>
        <p:spPr bwMode="white">
          <a:xfrm>
            <a:off x="6729523" y="3644531"/>
            <a:ext cx="219047" cy="229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3AEABC8-265B-6A38-A585-8F62962D3172}"/>
              </a:ext>
            </a:extLst>
          </p:cNvPr>
          <p:cNvSpPr/>
          <p:nvPr/>
        </p:nvSpPr>
        <p:spPr bwMode="white">
          <a:xfrm>
            <a:off x="7615238" y="3644531"/>
            <a:ext cx="219047" cy="229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543BD62-C096-DC04-D07E-94B88156AABF}"/>
              </a:ext>
            </a:extLst>
          </p:cNvPr>
          <p:cNvSpPr/>
          <p:nvPr/>
        </p:nvSpPr>
        <p:spPr bwMode="white">
          <a:xfrm>
            <a:off x="8500952" y="3644531"/>
            <a:ext cx="209523" cy="238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28ADCBC-6986-AD41-66D8-6273852E7734}"/>
              </a:ext>
            </a:extLst>
          </p:cNvPr>
          <p:cNvSpPr/>
          <p:nvPr/>
        </p:nvSpPr>
        <p:spPr bwMode="white">
          <a:xfrm>
            <a:off x="1596190" y="4474915"/>
            <a:ext cx="219047" cy="229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EF912DA-16B0-ED91-EA81-383440FE12ED}"/>
              </a:ext>
            </a:extLst>
          </p:cNvPr>
          <p:cNvSpPr/>
          <p:nvPr/>
        </p:nvSpPr>
        <p:spPr bwMode="white">
          <a:xfrm>
            <a:off x="2481904" y="4474915"/>
            <a:ext cx="219047" cy="229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53188C9-7108-D316-97E5-1B4F3AF00777}"/>
              </a:ext>
            </a:extLst>
          </p:cNvPr>
          <p:cNvSpPr/>
          <p:nvPr/>
        </p:nvSpPr>
        <p:spPr bwMode="white">
          <a:xfrm>
            <a:off x="3367619" y="4474915"/>
            <a:ext cx="219047" cy="238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FDFD51-529F-CA22-3E52-F6C529CF1A33}"/>
              </a:ext>
            </a:extLst>
          </p:cNvPr>
          <p:cNvSpPr/>
          <p:nvPr/>
        </p:nvSpPr>
        <p:spPr bwMode="white">
          <a:xfrm>
            <a:off x="6729523" y="4474915"/>
            <a:ext cx="219047" cy="229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BC2CFBD-DC4A-5A18-1201-4D9357BF9732}"/>
              </a:ext>
            </a:extLst>
          </p:cNvPr>
          <p:cNvSpPr/>
          <p:nvPr/>
        </p:nvSpPr>
        <p:spPr bwMode="white">
          <a:xfrm>
            <a:off x="7615238" y="4474915"/>
            <a:ext cx="219047" cy="238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C7774FD-A2E1-B82D-4246-84B92BDEABC0}"/>
              </a:ext>
            </a:extLst>
          </p:cNvPr>
          <p:cNvSpPr/>
          <p:nvPr/>
        </p:nvSpPr>
        <p:spPr bwMode="white">
          <a:xfrm>
            <a:off x="8500952" y="4474915"/>
            <a:ext cx="209523" cy="229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5704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B8C227-BA10-0E36-576F-8C3D2A3153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16626"/>
            <a:ext cx="10800000" cy="19202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C0EDB4-A96E-05D9-CA28-6BE1BF92A197}"/>
              </a:ext>
            </a:extLst>
          </p:cNvPr>
          <p:cNvSpPr/>
          <p:nvPr/>
        </p:nvSpPr>
        <p:spPr bwMode="white">
          <a:xfrm>
            <a:off x="2253333" y="1576455"/>
            <a:ext cx="219047" cy="229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6C31E55-C15B-1028-8A1E-7F834B12DAE1}"/>
              </a:ext>
            </a:extLst>
          </p:cNvPr>
          <p:cNvSpPr/>
          <p:nvPr/>
        </p:nvSpPr>
        <p:spPr bwMode="white">
          <a:xfrm>
            <a:off x="4786666" y="1566902"/>
            <a:ext cx="219047" cy="238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BF1E81F-B3D4-92F2-A501-95AC9FD5D9FA}"/>
              </a:ext>
            </a:extLst>
          </p:cNvPr>
          <p:cNvSpPr/>
          <p:nvPr/>
        </p:nvSpPr>
        <p:spPr bwMode="white">
          <a:xfrm>
            <a:off x="7320000" y="1566902"/>
            <a:ext cx="219047" cy="238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5B4DEA8-F25E-9EFE-B623-7EDBD529A9EC}"/>
              </a:ext>
            </a:extLst>
          </p:cNvPr>
          <p:cNvSpPr/>
          <p:nvPr/>
        </p:nvSpPr>
        <p:spPr bwMode="white">
          <a:xfrm>
            <a:off x="9853333" y="1566902"/>
            <a:ext cx="219047" cy="238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620E4D2-58F7-34F7-1BC0-86DD7E33A5A1}"/>
              </a:ext>
            </a:extLst>
          </p:cNvPr>
          <p:cNvSpPr/>
          <p:nvPr/>
        </p:nvSpPr>
        <p:spPr bwMode="white">
          <a:xfrm>
            <a:off x="2253333" y="2187890"/>
            <a:ext cx="219047" cy="229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77ABB14-F2D0-E783-17DA-C91C39779B9D}"/>
              </a:ext>
            </a:extLst>
          </p:cNvPr>
          <p:cNvSpPr/>
          <p:nvPr/>
        </p:nvSpPr>
        <p:spPr bwMode="white">
          <a:xfrm>
            <a:off x="4805714" y="2187890"/>
            <a:ext cx="171428" cy="229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FA1D85A-BA30-7994-C440-7CEBB39EC0CD}"/>
              </a:ext>
            </a:extLst>
          </p:cNvPr>
          <p:cNvSpPr/>
          <p:nvPr/>
        </p:nvSpPr>
        <p:spPr bwMode="white">
          <a:xfrm>
            <a:off x="7320000" y="2187890"/>
            <a:ext cx="219047" cy="229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8920593-7E72-CAE7-FBBE-4362586C20B0}"/>
              </a:ext>
            </a:extLst>
          </p:cNvPr>
          <p:cNvSpPr/>
          <p:nvPr/>
        </p:nvSpPr>
        <p:spPr bwMode="white">
          <a:xfrm>
            <a:off x="9853333" y="2187890"/>
            <a:ext cx="219047" cy="229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6DEE343D-EE17-AF6B-BEFB-CC7854F28E9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780928"/>
            <a:ext cx="10800000" cy="38147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5D72F43-A9EA-8EA0-ACBE-8A562747892A}"/>
              </a:ext>
            </a:extLst>
          </p:cNvPr>
          <p:cNvSpPr/>
          <p:nvPr/>
        </p:nvSpPr>
        <p:spPr bwMode="white">
          <a:xfrm>
            <a:off x="8453333" y="5079343"/>
            <a:ext cx="333333" cy="314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1535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windows10</cp:lastModifiedBy>
  <cp:revision>62</cp:revision>
  <dcterms:created xsi:type="dcterms:W3CDTF">2015-09-16T06:44:00Z</dcterms:created>
  <dcterms:modified xsi:type="dcterms:W3CDTF">2024-08-19T07:20:04Z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