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38932-2242-47A2-4D03-2614A7A363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25851"/>
          <a:stretch/>
        </p:blipFill>
        <p:spPr>
          <a:xfrm>
            <a:off x="4295800" y="3068960"/>
            <a:ext cx="3647808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97144" cy="364384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83632" y="3140968"/>
            <a:ext cx="3528392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783632" y="3140968"/>
            <a:ext cx="1764196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1025" y="3140968"/>
            <a:ext cx="1739191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040216" y="3140968"/>
            <a:ext cx="1739191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561834" y="3140089"/>
            <a:ext cx="5217573" cy="115300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36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73D3C-CE01-A2FA-09BF-0CD321528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30707"/>
            <a:ext cx="10800000" cy="417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46758-8672-7AAD-EC62-56AC527E143D}"/>
              </a:ext>
            </a:extLst>
          </p:cNvPr>
          <p:cNvSpPr/>
          <p:nvPr/>
        </p:nvSpPr>
        <p:spPr bwMode="white">
          <a:xfrm>
            <a:off x="4005714" y="2380903"/>
            <a:ext cx="361904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AE55A-EE8D-7341-7B7A-FE70459C5E60}"/>
              </a:ext>
            </a:extLst>
          </p:cNvPr>
          <p:cNvSpPr/>
          <p:nvPr/>
        </p:nvSpPr>
        <p:spPr bwMode="white">
          <a:xfrm>
            <a:off x="9900952" y="2380903"/>
            <a:ext cx="361905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85F31-46CB-62D3-7815-8C755C10684C}"/>
              </a:ext>
            </a:extLst>
          </p:cNvPr>
          <p:cNvSpPr/>
          <p:nvPr/>
        </p:nvSpPr>
        <p:spPr bwMode="white">
          <a:xfrm>
            <a:off x="6443809" y="3020316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99EA2-53AA-C3CF-695B-9AC68EF98666}"/>
              </a:ext>
            </a:extLst>
          </p:cNvPr>
          <p:cNvSpPr/>
          <p:nvPr/>
        </p:nvSpPr>
        <p:spPr bwMode="white">
          <a:xfrm>
            <a:off x="7710476" y="3020316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DDA472-3DAC-8842-F3F9-C55B95A0B655}"/>
              </a:ext>
            </a:extLst>
          </p:cNvPr>
          <p:cNvSpPr/>
          <p:nvPr/>
        </p:nvSpPr>
        <p:spPr bwMode="white">
          <a:xfrm>
            <a:off x="5910476" y="3955577"/>
            <a:ext cx="219047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B45423-9218-7150-B5D0-C00C1CC2FE79}"/>
              </a:ext>
            </a:extLst>
          </p:cNvPr>
          <p:cNvSpPr/>
          <p:nvPr/>
        </p:nvSpPr>
        <p:spPr bwMode="white">
          <a:xfrm>
            <a:off x="6758095" y="3955577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F1CAC-072E-90EF-94F3-7035DE76BA50}"/>
              </a:ext>
            </a:extLst>
          </p:cNvPr>
          <p:cNvSpPr/>
          <p:nvPr/>
        </p:nvSpPr>
        <p:spPr bwMode="white">
          <a:xfrm>
            <a:off x="7596190" y="3955577"/>
            <a:ext cx="209523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95F5B0-FE59-A44C-2037-4751346D216D}"/>
              </a:ext>
            </a:extLst>
          </p:cNvPr>
          <p:cNvSpPr/>
          <p:nvPr/>
        </p:nvSpPr>
        <p:spPr bwMode="white">
          <a:xfrm>
            <a:off x="9281904" y="3955577"/>
            <a:ext cx="219047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1DD550-E574-6E47-69BB-52AF36DB1370}"/>
              </a:ext>
            </a:extLst>
          </p:cNvPr>
          <p:cNvSpPr/>
          <p:nvPr/>
        </p:nvSpPr>
        <p:spPr bwMode="white">
          <a:xfrm>
            <a:off x="4215238" y="4633164"/>
            <a:ext cx="219047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7EE957-6392-0ADC-AF23-7D156E7DE5EC}"/>
              </a:ext>
            </a:extLst>
          </p:cNvPr>
          <p:cNvSpPr/>
          <p:nvPr/>
        </p:nvSpPr>
        <p:spPr bwMode="white">
          <a:xfrm>
            <a:off x="5062857" y="4633164"/>
            <a:ext cx="219047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4167C8-5D5D-FBED-FB21-B9C97B4F38D7}"/>
              </a:ext>
            </a:extLst>
          </p:cNvPr>
          <p:cNvSpPr/>
          <p:nvPr/>
        </p:nvSpPr>
        <p:spPr bwMode="white">
          <a:xfrm>
            <a:off x="8453333" y="4633164"/>
            <a:ext cx="190476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6C8540-9F7A-643F-BFF5-A5FB5F36E845}"/>
              </a:ext>
            </a:extLst>
          </p:cNvPr>
          <p:cNvSpPr/>
          <p:nvPr/>
        </p:nvSpPr>
        <p:spPr bwMode="white">
          <a:xfrm>
            <a:off x="10129523" y="4633164"/>
            <a:ext cx="219047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0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AD42A-A3A8-B923-68F8-F8264C2ACA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33757"/>
            <a:ext cx="10800000" cy="321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74111-C1AC-C134-E897-4F9CE985B6FA}"/>
              </a:ext>
            </a:extLst>
          </p:cNvPr>
          <p:cNvSpPr/>
          <p:nvPr/>
        </p:nvSpPr>
        <p:spPr bwMode="white">
          <a:xfrm>
            <a:off x="3358095" y="2938674"/>
            <a:ext cx="190476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5E65D-0068-BC7E-20A4-E8F35D8C8E78}"/>
              </a:ext>
            </a:extLst>
          </p:cNvPr>
          <p:cNvSpPr/>
          <p:nvPr/>
        </p:nvSpPr>
        <p:spPr bwMode="white">
          <a:xfrm>
            <a:off x="4196190" y="2938674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F63AC-9203-DEB7-1AC6-4B26BF843995}"/>
              </a:ext>
            </a:extLst>
          </p:cNvPr>
          <p:cNvSpPr/>
          <p:nvPr/>
        </p:nvSpPr>
        <p:spPr bwMode="white">
          <a:xfrm>
            <a:off x="5034285" y="2938674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2C67A4-11AB-A40E-F8C2-4A61FE47F328}"/>
              </a:ext>
            </a:extLst>
          </p:cNvPr>
          <p:cNvSpPr/>
          <p:nvPr/>
        </p:nvSpPr>
        <p:spPr bwMode="white">
          <a:xfrm>
            <a:off x="5881904" y="2938674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20B81-030E-0E17-4F31-072A61CE7FE2}"/>
              </a:ext>
            </a:extLst>
          </p:cNvPr>
          <p:cNvSpPr/>
          <p:nvPr/>
        </p:nvSpPr>
        <p:spPr bwMode="white">
          <a:xfrm>
            <a:off x="6720000" y="2938674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EA8833-CB9F-C60D-9E97-D920ABF92E61}"/>
              </a:ext>
            </a:extLst>
          </p:cNvPr>
          <p:cNvSpPr/>
          <p:nvPr/>
        </p:nvSpPr>
        <p:spPr bwMode="white">
          <a:xfrm>
            <a:off x="7567619" y="2938674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8663FA-FA8E-C3F8-41E3-B0F762A969CF}"/>
              </a:ext>
            </a:extLst>
          </p:cNvPr>
          <p:cNvSpPr/>
          <p:nvPr/>
        </p:nvSpPr>
        <p:spPr bwMode="white">
          <a:xfrm>
            <a:off x="8405714" y="2938674"/>
            <a:ext cx="228571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ED5170-1444-E18B-7055-77D0F57F7152}"/>
              </a:ext>
            </a:extLst>
          </p:cNvPr>
          <p:cNvSpPr/>
          <p:nvPr/>
        </p:nvSpPr>
        <p:spPr bwMode="white">
          <a:xfrm>
            <a:off x="9253333" y="2938674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DE93A8-C8E1-8A7F-DD34-F805578B1BF7}"/>
              </a:ext>
            </a:extLst>
          </p:cNvPr>
          <p:cNvSpPr/>
          <p:nvPr/>
        </p:nvSpPr>
        <p:spPr bwMode="white">
          <a:xfrm>
            <a:off x="10100952" y="2938674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3D88A0-B0C6-9ACC-8BD8-A885C6A9E2C4}"/>
              </a:ext>
            </a:extLst>
          </p:cNvPr>
          <p:cNvSpPr/>
          <p:nvPr/>
        </p:nvSpPr>
        <p:spPr bwMode="white">
          <a:xfrm>
            <a:off x="3348571" y="3862578"/>
            <a:ext cx="209523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7B0F07-E987-E00E-4689-638B851BA0A4}"/>
              </a:ext>
            </a:extLst>
          </p:cNvPr>
          <p:cNvSpPr/>
          <p:nvPr/>
        </p:nvSpPr>
        <p:spPr bwMode="white">
          <a:xfrm>
            <a:off x="4196190" y="3862578"/>
            <a:ext cx="209523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910E36-EDB9-7D17-A33F-F198273473CA}"/>
              </a:ext>
            </a:extLst>
          </p:cNvPr>
          <p:cNvSpPr/>
          <p:nvPr/>
        </p:nvSpPr>
        <p:spPr bwMode="white">
          <a:xfrm>
            <a:off x="5034285" y="3872103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003BA0-7532-CCC0-E6FB-5B5513B9F885}"/>
              </a:ext>
            </a:extLst>
          </p:cNvPr>
          <p:cNvSpPr/>
          <p:nvPr/>
        </p:nvSpPr>
        <p:spPr bwMode="white">
          <a:xfrm>
            <a:off x="5881904" y="3862578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80EE82-7D47-63BC-7119-F2D2DA1BF136}"/>
              </a:ext>
            </a:extLst>
          </p:cNvPr>
          <p:cNvSpPr/>
          <p:nvPr/>
        </p:nvSpPr>
        <p:spPr bwMode="white">
          <a:xfrm>
            <a:off x="6720000" y="3872103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DC711A-B716-8302-1790-98DA4B0224D0}"/>
              </a:ext>
            </a:extLst>
          </p:cNvPr>
          <p:cNvSpPr/>
          <p:nvPr/>
        </p:nvSpPr>
        <p:spPr bwMode="white">
          <a:xfrm>
            <a:off x="7567619" y="3872103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CA0B81-04C7-06E1-DC94-51FB54BFB086}"/>
              </a:ext>
            </a:extLst>
          </p:cNvPr>
          <p:cNvSpPr/>
          <p:nvPr/>
        </p:nvSpPr>
        <p:spPr bwMode="white">
          <a:xfrm>
            <a:off x="8405714" y="3862578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E15D28-A280-EAC0-8685-ACE4E90CA0B6}"/>
              </a:ext>
            </a:extLst>
          </p:cNvPr>
          <p:cNvSpPr/>
          <p:nvPr/>
        </p:nvSpPr>
        <p:spPr bwMode="white">
          <a:xfrm>
            <a:off x="9253333" y="3862578"/>
            <a:ext cx="21904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7703E1-B043-8BC0-F4E6-18D91701DF75}"/>
              </a:ext>
            </a:extLst>
          </p:cNvPr>
          <p:cNvSpPr/>
          <p:nvPr/>
        </p:nvSpPr>
        <p:spPr bwMode="white">
          <a:xfrm>
            <a:off x="10110476" y="3872103"/>
            <a:ext cx="200000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82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3F82F-46F7-CFF1-B455-B400422F2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2239"/>
            <a:ext cx="10800000" cy="338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4A73E-4D94-18D1-D7D9-99DCB6B2920A}"/>
              </a:ext>
            </a:extLst>
          </p:cNvPr>
          <p:cNvSpPr/>
          <p:nvPr/>
        </p:nvSpPr>
        <p:spPr bwMode="white">
          <a:xfrm>
            <a:off x="1472380" y="4306263"/>
            <a:ext cx="180952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695D8F-23B7-7628-9361-DB7A827B7B16}"/>
              </a:ext>
            </a:extLst>
          </p:cNvPr>
          <p:cNvSpPr/>
          <p:nvPr/>
        </p:nvSpPr>
        <p:spPr bwMode="white">
          <a:xfrm>
            <a:off x="2253333" y="4306263"/>
            <a:ext cx="20952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C4C64-5ABE-FEF2-A525-E0EDE4B63221}"/>
              </a:ext>
            </a:extLst>
          </p:cNvPr>
          <p:cNvSpPr/>
          <p:nvPr/>
        </p:nvSpPr>
        <p:spPr bwMode="white">
          <a:xfrm>
            <a:off x="3262857" y="4306263"/>
            <a:ext cx="200000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4B0E8A-9608-8FE0-AAC7-4CF3793745C4}"/>
              </a:ext>
            </a:extLst>
          </p:cNvPr>
          <p:cNvSpPr/>
          <p:nvPr/>
        </p:nvSpPr>
        <p:spPr bwMode="white">
          <a:xfrm>
            <a:off x="4062857" y="4306263"/>
            <a:ext cx="20952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A5A97E-0FE7-0E60-376B-5B87F74979A1}"/>
              </a:ext>
            </a:extLst>
          </p:cNvPr>
          <p:cNvSpPr/>
          <p:nvPr/>
        </p:nvSpPr>
        <p:spPr bwMode="white">
          <a:xfrm>
            <a:off x="5062857" y="4306263"/>
            <a:ext cx="200000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3C76A0-0DFE-E188-6DDC-2CB31F0468B3}"/>
              </a:ext>
            </a:extLst>
          </p:cNvPr>
          <p:cNvSpPr/>
          <p:nvPr/>
        </p:nvSpPr>
        <p:spPr bwMode="white">
          <a:xfrm>
            <a:off x="5862857" y="4315804"/>
            <a:ext cx="20952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67E72B-B820-476C-8B15-CB0A9388EAD6}"/>
              </a:ext>
            </a:extLst>
          </p:cNvPr>
          <p:cNvSpPr/>
          <p:nvPr/>
        </p:nvSpPr>
        <p:spPr bwMode="white">
          <a:xfrm>
            <a:off x="6862857" y="4306263"/>
            <a:ext cx="20952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F03A3F-B7AE-EC67-04CB-F457D68BC1A6}"/>
              </a:ext>
            </a:extLst>
          </p:cNvPr>
          <p:cNvSpPr/>
          <p:nvPr/>
        </p:nvSpPr>
        <p:spPr bwMode="white">
          <a:xfrm>
            <a:off x="7672380" y="4306263"/>
            <a:ext cx="20952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F109C7-4E9C-668E-7CED-AFA1720C464E}"/>
              </a:ext>
            </a:extLst>
          </p:cNvPr>
          <p:cNvSpPr/>
          <p:nvPr/>
        </p:nvSpPr>
        <p:spPr bwMode="white">
          <a:xfrm>
            <a:off x="8672380" y="4315804"/>
            <a:ext cx="209523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075707-D99E-993E-29C1-577980139036}"/>
              </a:ext>
            </a:extLst>
          </p:cNvPr>
          <p:cNvSpPr/>
          <p:nvPr/>
        </p:nvSpPr>
        <p:spPr bwMode="white">
          <a:xfrm>
            <a:off x="9472380" y="4315804"/>
            <a:ext cx="20952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0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