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8" r:id="rId3"/>
    <p:sldId id="327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10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E2C7039-B8B5-F8BF-FDF1-95B4FA41652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69" r="88893" b="35978"/>
          <a:stretch/>
        </p:blipFill>
        <p:spPr>
          <a:xfrm>
            <a:off x="5519936" y="3140968"/>
            <a:ext cx="1199536" cy="5760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9324" y="1412776"/>
            <a:ext cx="10291212" cy="3471827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2567608" y="3148689"/>
            <a:ext cx="897134" cy="898260"/>
          </a:xfrm>
          <a:prstGeom prst="line">
            <a:avLst/>
          </a:prstGeom>
          <a:ln w="19050">
            <a:solidFill>
              <a:srgbClr val="F80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3719736" y="3137287"/>
            <a:ext cx="5400600" cy="909662"/>
          </a:xfrm>
          <a:prstGeom prst="line">
            <a:avLst/>
          </a:prstGeom>
          <a:ln w="19050">
            <a:solidFill>
              <a:srgbClr val="F80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5054850" y="3137287"/>
            <a:ext cx="393078" cy="867777"/>
          </a:xfrm>
          <a:prstGeom prst="line">
            <a:avLst/>
          </a:prstGeom>
          <a:ln w="19050">
            <a:solidFill>
              <a:srgbClr val="F80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6672064" y="3137286"/>
            <a:ext cx="720080" cy="939786"/>
          </a:xfrm>
          <a:prstGeom prst="line">
            <a:avLst/>
          </a:prstGeom>
          <a:ln w="19050">
            <a:solidFill>
              <a:srgbClr val="F80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H="1">
            <a:off x="5591944" y="3153689"/>
            <a:ext cx="2376264" cy="851375"/>
          </a:xfrm>
          <a:prstGeom prst="line">
            <a:avLst/>
          </a:prstGeom>
          <a:ln w="19050">
            <a:solidFill>
              <a:srgbClr val="F80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9231314" y="3148689"/>
            <a:ext cx="33038" cy="856375"/>
          </a:xfrm>
          <a:prstGeom prst="line">
            <a:avLst/>
          </a:prstGeom>
          <a:ln w="19050">
            <a:solidFill>
              <a:srgbClr val="F80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H="1">
            <a:off x="3608758" y="3148689"/>
            <a:ext cx="6519690" cy="898260"/>
          </a:xfrm>
          <a:prstGeom prst="line">
            <a:avLst/>
          </a:prstGeom>
          <a:ln w="19050">
            <a:solidFill>
              <a:srgbClr val="F80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44034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40D6EEC-E635-8AD8-1DAE-A37A6F4C8C8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556792"/>
            <a:ext cx="10800000" cy="32374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2C71D6B-08B8-3E90-452D-84185E5EF433}"/>
              </a:ext>
            </a:extLst>
          </p:cNvPr>
          <p:cNvSpPr/>
          <p:nvPr/>
        </p:nvSpPr>
        <p:spPr bwMode="white">
          <a:xfrm>
            <a:off x="4386666" y="3094328"/>
            <a:ext cx="380952" cy="324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E9D331D-E53C-537B-21A0-4AF8175431C2}"/>
              </a:ext>
            </a:extLst>
          </p:cNvPr>
          <p:cNvSpPr/>
          <p:nvPr/>
        </p:nvSpPr>
        <p:spPr bwMode="white">
          <a:xfrm>
            <a:off x="6320000" y="3094328"/>
            <a:ext cx="380952" cy="324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2E4FB61-F474-8EFE-913C-C3DBF9F4AFF3}"/>
              </a:ext>
            </a:extLst>
          </p:cNvPr>
          <p:cNvSpPr/>
          <p:nvPr/>
        </p:nvSpPr>
        <p:spPr bwMode="white">
          <a:xfrm>
            <a:off x="2091428" y="3705523"/>
            <a:ext cx="380952" cy="324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CF16933-41FA-A329-69B0-FDC7C3FD329D}"/>
              </a:ext>
            </a:extLst>
          </p:cNvPr>
          <p:cNvSpPr/>
          <p:nvPr/>
        </p:nvSpPr>
        <p:spPr bwMode="white">
          <a:xfrm>
            <a:off x="3777142" y="3705523"/>
            <a:ext cx="380952" cy="324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22B7A5A-8EF1-34EE-00EE-C3E814FBA8C4}"/>
              </a:ext>
            </a:extLst>
          </p:cNvPr>
          <p:cNvSpPr/>
          <p:nvPr/>
        </p:nvSpPr>
        <p:spPr bwMode="white">
          <a:xfrm>
            <a:off x="2091428" y="4326268"/>
            <a:ext cx="380952" cy="324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5590E04-2DE0-9C29-162A-E3CBC869860E}"/>
              </a:ext>
            </a:extLst>
          </p:cNvPr>
          <p:cNvSpPr/>
          <p:nvPr/>
        </p:nvSpPr>
        <p:spPr bwMode="white">
          <a:xfrm>
            <a:off x="3777142" y="4326268"/>
            <a:ext cx="380952" cy="324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4213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34104CF-5B68-3A1B-5003-308101B74B4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14861"/>
            <a:ext cx="10800000" cy="34822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6A091FC-744B-C49B-C069-BA33B7CE8367}"/>
              </a:ext>
            </a:extLst>
          </p:cNvPr>
          <p:cNvSpPr/>
          <p:nvPr/>
        </p:nvSpPr>
        <p:spPr bwMode="white">
          <a:xfrm>
            <a:off x="5081904" y="2507426"/>
            <a:ext cx="266666" cy="209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131DE0D-6F66-EA8C-82F1-000EF9B7553A}"/>
              </a:ext>
            </a:extLst>
          </p:cNvPr>
          <p:cNvSpPr/>
          <p:nvPr/>
        </p:nvSpPr>
        <p:spPr bwMode="white">
          <a:xfrm>
            <a:off x="9472380" y="2516966"/>
            <a:ext cx="266666" cy="200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83049DE-DEC9-75F4-3B61-88F9719A4CFF}"/>
              </a:ext>
            </a:extLst>
          </p:cNvPr>
          <p:cNvSpPr/>
          <p:nvPr/>
        </p:nvSpPr>
        <p:spPr bwMode="white">
          <a:xfrm>
            <a:off x="5024761" y="3881261"/>
            <a:ext cx="380952" cy="314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25CCB48-3E71-FED3-9F1E-97B2DD96315E}"/>
              </a:ext>
            </a:extLst>
          </p:cNvPr>
          <p:cNvSpPr/>
          <p:nvPr/>
        </p:nvSpPr>
        <p:spPr bwMode="white">
          <a:xfrm>
            <a:off x="10272380" y="3928964"/>
            <a:ext cx="266666" cy="209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1772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784A085-3166-869E-8600-D8BCE003A51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047406"/>
            <a:ext cx="10800000" cy="46138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9197808-2633-A4AF-B184-D99828C70C0C}"/>
              </a:ext>
            </a:extLst>
          </p:cNvPr>
          <p:cNvSpPr/>
          <p:nvPr/>
        </p:nvSpPr>
        <p:spPr bwMode="white">
          <a:xfrm>
            <a:off x="4662857" y="2267595"/>
            <a:ext cx="219047" cy="22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13D0A69-CFBE-B9E2-6188-F07B5D35896A}"/>
              </a:ext>
            </a:extLst>
          </p:cNvPr>
          <p:cNvSpPr/>
          <p:nvPr/>
        </p:nvSpPr>
        <p:spPr bwMode="white">
          <a:xfrm>
            <a:off x="7300952" y="2267595"/>
            <a:ext cx="219047" cy="22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538F363-6FF4-6C9E-F27E-62E41E4D3A79}"/>
              </a:ext>
            </a:extLst>
          </p:cNvPr>
          <p:cNvSpPr/>
          <p:nvPr/>
        </p:nvSpPr>
        <p:spPr bwMode="white">
          <a:xfrm>
            <a:off x="4681904" y="3011148"/>
            <a:ext cx="190476" cy="22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993CAF1-8FE7-5DC3-9780-C14EEF8898C8}"/>
              </a:ext>
            </a:extLst>
          </p:cNvPr>
          <p:cNvSpPr/>
          <p:nvPr/>
        </p:nvSpPr>
        <p:spPr bwMode="white">
          <a:xfrm>
            <a:off x="7243809" y="3011148"/>
            <a:ext cx="219047" cy="22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BD486F9-45D3-7E01-72DE-0D100E21D2C0}"/>
              </a:ext>
            </a:extLst>
          </p:cNvPr>
          <p:cNvSpPr/>
          <p:nvPr/>
        </p:nvSpPr>
        <p:spPr bwMode="white">
          <a:xfrm>
            <a:off x="2081904" y="5241808"/>
            <a:ext cx="219047" cy="22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33658D3-784E-0566-7BDA-E716E974020F}"/>
              </a:ext>
            </a:extLst>
          </p:cNvPr>
          <p:cNvSpPr/>
          <p:nvPr/>
        </p:nvSpPr>
        <p:spPr bwMode="white">
          <a:xfrm>
            <a:off x="5358095" y="5241808"/>
            <a:ext cx="219047" cy="22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BEB0542-F0AE-FBBE-793C-EAE4CAF65A38}"/>
              </a:ext>
            </a:extLst>
          </p:cNvPr>
          <p:cNvSpPr/>
          <p:nvPr/>
        </p:nvSpPr>
        <p:spPr bwMode="white">
          <a:xfrm>
            <a:off x="8967619" y="5241808"/>
            <a:ext cx="219047" cy="22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7399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windows10</cp:lastModifiedBy>
  <cp:revision>63</cp:revision>
  <dcterms:created xsi:type="dcterms:W3CDTF">2015-09-16T06:44:00Z</dcterms:created>
  <dcterms:modified xsi:type="dcterms:W3CDTF">2024-08-19T13:32:20Z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