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2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B99590-899E-837B-3B4A-60C35DC19F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52936"/>
            <a:ext cx="10800000" cy="1144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043AEE-2CBB-8990-2620-70C4CD2B73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6475"/>
            <a:ext cx="10800000" cy="3394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6BB4EB-33E2-12D3-5D62-59A6F38692BB}"/>
              </a:ext>
            </a:extLst>
          </p:cNvPr>
          <p:cNvSpPr/>
          <p:nvPr/>
        </p:nvSpPr>
        <p:spPr bwMode="white">
          <a:xfrm>
            <a:off x="2977142" y="2740768"/>
            <a:ext cx="352380" cy="228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0D8953-4B8E-178E-DFE7-FD65AF7472A8}"/>
              </a:ext>
            </a:extLst>
          </p:cNvPr>
          <p:cNvSpPr/>
          <p:nvPr/>
        </p:nvSpPr>
        <p:spPr bwMode="white">
          <a:xfrm>
            <a:off x="5339047" y="2740768"/>
            <a:ext cx="361904" cy="228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F8DDAB-A88C-B316-4996-341CED7AD007}"/>
              </a:ext>
            </a:extLst>
          </p:cNvPr>
          <p:cNvSpPr/>
          <p:nvPr/>
        </p:nvSpPr>
        <p:spPr bwMode="white">
          <a:xfrm>
            <a:off x="7700952" y="2740768"/>
            <a:ext cx="371427" cy="228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2243C07-0904-F0CC-273C-4C0D259C4299}"/>
              </a:ext>
            </a:extLst>
          </p:cNvPr>
          <p:cNvSpPr/>
          <p:nvPr/>
        </p:nvSpPr>
        <p:spPr bwMode="white">
          <a:xfrm>
            <a:off x="10605714" y="2740768"/>
            <a:ext cx="314285" cy="219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95323A0-6DE3-6037-D627-97DDC82AFAA8}"/>
              </a:ext>
            </a:extLst>
          </p:cNvPr>
          <p:cNvSpPr/>
          <p:nvPr/>
        </p:nvSpPr>
        <p:spPr bwMode="white">
          <a:xfrm>
            <a:off x="1939047" y="3379650"/>
            <a:ext cx="209523" cy="219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8B752AE-EBE5-38F1-843D-AAE1F57D3B16}"/>
              </a:ext>
            </a:extLst>
          </p:cNvPr>
          <p:cNvSpPr/>
          <p:nvPr/>
        </p:nvSpPr>
        <p:spPr bwMode="white">
          <a:xfrm>
            <a:off x="2520000" y="3379650"/>
            <a:ext cx="209523" cy="228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638520F-82FD-D0B8-905F-A7285988886F}"/>
              </a:ext>
            </a:extLst>
          </p:cNvPr>
          <p:cNvSpPr/>
          <p:nvPr/>
        </p:nvSpPr>
        <p:spPr bwMode="white">
          <a:xfrm>
            <a:off x="4300952" y="3379650"/>
            <a:ext cx="209523" cy="228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5639AC9-CAC8-0F06-8D2F-2B5097F7E558}"/>
              </a:ext>
            </a:extLst>
          </p:cNvPr>
          <p:cNvSpPr/>
          <p:nvPr/>
        </p:nvSpPr>
        <p:spPr bwMode="white">
          <a:xfrm>
            <a:off x="4891428" y="3379650"/>
            <a:ext cx="209523" cy="228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B2061D3-D4B7-BE6B-7ED9-9768864E4D8E}"/>
              </a:ext>
            </a:extLst>
          </p:cNvPr>
          <p:cNvSpPr/>
          <p:nvPr/>
        </p:nvSpPr>
        <p:spPr bwMode="white">
          <a:xfrm>
            <a:off x="6691428" y="3379650"/>
            <a:ext cx="180952" cy="219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D128A00-AD0A-F22D-00BA-240334D0A7AE}"/>
              </a:ext>
            </a:extLst>
          </p:cNvPr>
          <p:cNvSpPr/>
          <p:nvPr/>
        </p:nvSpPr>
        <p:spPr bwMode="white">
          <a:xfrm>
            <a:off x="7262857" y="3379650"/>
            <a:ext cx="209523" cy="228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412F9A4-0B0B-B392-9044-C7732128CA46}"/>
              </a:ext>
            </a:extLst>
          </p:cNvPr>
          <p:cNvSpPr/>
          <p:nvPr/>
        </p:nvSpPr>
        <p:spPr bwMode="white">
          <a:xfrm>
            <a:off x="8967619" y="3379650"/>
            <a:ext cx="180952" cy="219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C4A40F8-24C7-330F-4240-4F287607BAC7}"/>
              </a:ext>
            </a:extLst>
          </p:cNvPr>
          <p:cNvSpPr/>
          <p:nvPr/>
        </p:nvSpPr>
        <p:spPr bwMode="white">
          <a:xfrm>
            <a:off x="9500952" y="3379650"/>
            <a:ext cx="209523" cy="219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0B63599-A6A0-25A7-95C6-C77E6C968FAC}"/>
              </a:ext>
            </a:extLst>
          </p:cNvPr>
          <p:cNvSpPr/>
          <p:nvPr/>
        </p:nvSpPr>
        <p:spPr bwMode="white">
          <a:xfrm>
            <a:off x="1691428" y="4056673"/>
            <a:ext cx="361904" cy="228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A7E5AB6-0264-E5D5-C950-8445895DECF6}"/>
              </a:ext>
            </a:extLst>
          </p:cNvPr>
          <p:cNvSpPr/>
          <p:nvPr/>
        </p:nvSpPr>
        <p:spPr bwMode="white">
          <a:xfrm>
            <a:off x="4053333" y="4056673"/>
            <a:ext cx="361904" cy="228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69FC974-A686-4855-BA95-AC07B31A1188}"/>
              </a:ext>
            </a:extLst>
          </p:cNvPr>
          <p:cNvSpPr/>
          <p:nvPr/>
        </p:nvSpPr>
        <p:spPr bwMode="white">
          <a:xfrm>
            <a:off x="6424761" y="4056673"/>
            <a:ext cx="361904" cy="228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9006D8C-2F44-224D-0E62-A93A0C0FF069}"/>
              </a:ext>
            </a:extLst>
          </p:cNvPr>
          <p:cNvSpPr/>
          <p:nvPr/>
        </p:nvSpPr>
        <p:spPr bwMode="white">
          <a:xfrm>
            <a:off x="9615238" y="4056673"/>
            <a:ext cx="361904" cy="228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267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AEDBD1-57AE-514E-268F-3656B88F8F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99121"/>
            <a:ext cx="10800000" cy="4490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12A70F-C8EA-F05E-6D88-D924341192C2}"/>
              </a:ext>
            </a:extLst>
          </p:cNvPr>
          <p:cNvSpPr/>
          <p:nvPr/>
        </p:nvSpPr>
        <p:spPr bwMode="white">
          <a:xfrm>
            <a:off x="1550551" y="2031834"/>
            <a:ext cx="313435" cy="239865"/>
          </a:xfrm>
          <a:custGeom>
            <a:avLst/>
            <a:gdLst>
              <a:gd name="connsiteX0" fmla="*/ 0 w 316101"/>
              <a:gd name="connsiteY0" fmla="*/ 0 h 247862"/>
              <a:gd name="connsiteX1" fmla="*/ 316101 w 316101"/>
              <a:gd name="connsiteY1" fmla="*/ 0 h 247862"/>
              <a:gd name="connsiteX2" fmla="*/ 316101 w 316101"/>
              <a:gd name="connsiteY2" fmla="*/ 247862 h 247862"/>
              <a:gd name="connsiteX3" fmla="*/ 0 w 316101"/>
              <a:gd name="connsiteY3" fmla="*/ 247862 h 247862"/>
              <a:gd name="connsiteX4" fmla="*/ 0 w 316101"/>
              <a:gd name="connsiteY4" fmla="*/ 0 h 247862"/>
              <a:gd name="connsiteX0" fmla="*/ 5332 w 316101"/>
              <a:gd name="connsiteY0" fmla="*/ 7998 h 247862"/>
              <a:gd name="connsiteX1" fmla="*/ 316101 w 316101"/>
              <a:gd name="connsiteY1" fmla="*/ 0 h 247862"/>
              <a:gd name="connsiteX2" fmla="*/ 316101 w 316101"/>
              <a:gd name="connsiteY2" fmla="*/ 247862 h 247862"/>
              <a:gd name="connsiteX3" fmla="*/ 0 w 316101"/>
              <a:gd name="connsiteY3" fmla="*/ 247862 h 247862"/>
              <a:gd name="connsiteX4" fmla="*/ 5332 w 316101"/>
              <a:gd name="connsiteY4" fmla="*/ 7998 h 247862"/>
              <a:gd name="connsiteX0" fmla="*/ 5332 w 316101"/>
              <a:gd name="connsiteY0" fmla="*/ 1 h 239865"/>
              <a:gd name="connsiteX1" fmla="*/ 297440 w 316101"/>
              <a:gd name="connsiteY1" fmla="*/ 0 h 239865"/>
              <a:gd name="connsiteX2" fmla="*/ 316101 w 316101"/>
              <a:gd name="connsiteY2" fmla="*/ 239865 h 239865"/>
              <a:gd name="connsiteX3" fmla="*/ 0 w 316101"/>
              <a:gd name="connsiteY3" fmla="*/ 239865 h 239865"/>
              <a:gd name="connsiteX4" fmla="*/ 5332 w 316101"/>
              <a:gd name="connsiteY4" fmla="*/ 1 h 239865"/>
              <a:gd name="connsiteX0" fmla="*/ 5332 w 313435"/>
              <a:gd name="connsiteY0" fmla="*/ 1 h 239865"/>
              <a:gd name="connsiteX1" fmla="*/ 297440 w 313435"/>
              <a:gd name="connsiteY1" fmla="*/ 0 h 239865"/>
              <a:gd name="connsiteX2" fmla="*/ 313435 w 313435"/>
              <a:gd name="connsiteY2" fmla="*/ 239865 h 239865"/>
              <a:gd name="connsiteX3" fmla="*/ 0 w 313435"/>
              <a:gd name="connsiteY3" fmla="*/ 239865 h 239865"/>
              <a:gd name="connsiteX4" fmla="*/ 5332 w 313435"/>
              <a:gd name="connsiteY4" fmla="*/ 1 h 239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435" h="239865">
                <a:moveTo>
                  <a:pt x="5332" y="1"/>
                </a:moveTo>
                <a:lnTo>
                  <a:pt x="297440" y="0"/>
                </a:lnTo>
                <a:lnTo>
                  <a:pt x="313435" y="239865"/>
                </a:lnTo>
                <a:lnTo>
                  <a:pt x="0" y="239865"/>
                </a:lnTo>
                <a:lnTo>
                  <a:pt x="5332" y="1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0AD513-E39A-056B-319C-AB2179F1E2CC}"/>
              </a:ext>
            </a:extLst>
          </p:cNvPr>
          <p:cNvSpPr/>
          <p:nvPr/>
        </p:nvSpPr>
        <p:spPr bwMode="white">
          <a:xfrm>
            <a:off x="8364431" y="2027835"/>
            <a:ext cx="318206" cy="247862"/>
          </a:xfrm>
          <a:custGeom>
            <a:avLst/>
            <a:gdLst>
              <a:gd name="connsiteX0" fmla="*/ 0 w 310208"/>
              <a:gd name="connsiteY0" fmla="*/ 0 h 247862"/>
              <a:gd name="connsiteX1" fmla="*/ 310208 w 310208"/>
              <a:gd name="connsiteY1" fmla="*/ 0 h 247862"/>
              <a:gd name="connsiteX2" fmla="*/ 310208 w 310208"/>
              <a:gd name="connsiteY2" fmla="*/ 247862 h 247862"/>
              <a:gd name="connsiteX3" fmla="*/ 0 w 310208"/>
              <a:gd name="connsiteY3" fmla="*/ 247862 h 247862"/>
              <a:gd name="connsiteX4" fmla="*/ 0 w 310208"/>
              <a:gd name="connsiteY4" fmla="*/ 0 h 247862"/>
              <a:gd name="connsiteX0" fmla="*/ 18662 w 328870"/>
              <a:gd name="connsiteY0" fmla="*/ 0 h 247862"/>
              <a:gd name="connsiteX1" fmla="*/ 328870 w 328870"/>
              <a:gd name="connsiteY1" fmla="*/ 0 h 247862"/>
              <a:gd name="connsiteX2" fmla="*/ 328870 w 328870"/>
              <a:gd name="connsiteY2" fmla="*/ 247862 h 247862"/>
              <a:gd name="connsiteX3" fmla="*/ 0 w 328870"/>
              <a:gd name="connsiteY3" fmla="*/ 247862 h 247862"/>
              <a:gd name="connsiteX4" fmla="*/ 18662 w 328870"/>
              <a:gd name="connsiteY4" fmla="*/ 0 h 247862"/>
              <a:gd name="connsiteX0" fmla="*/ 18662 w 328870"/>
              <a:gd name="connsiteY0" fmla="*/ 0 h 247862"/>
              <a:gd name="connsiteX1" fmla="*/ 310208 w 328870"/>
              <a:gd name="connsiteY1" fmla="*/ 0 h 247862"/>
              <a:gd name="connsiteX2" fmla="*/ 328870 w 328870"/>
              <a:gd name="connsiteY2" fmla="*/ 247862 h 247862"/>
              <a:gd name="connsiteX3" fmla="*/ 0 w 328870"/>
              <a:gd name="connsiteY3" fmla="*/ 247862 h 247862"/>
              <a:gd name="connsiteX4" fmla="*/ 18662 w 328870"/>
              <a:gd name="connsiteY4" fmla="*/ 0 h 247862"/>
              <a:gd name="connsiteX0" fmla="*/ 18662 w 318206"/>
              <a:gd name="connsiteY0" fmla="*/ 0 h 247862"/>
              <a:gd name="connsiteX1" fmla="*/ 310208 w 318206"/>
              <a:gd name="connsiteY1" fmla="*/ 0 h 247862"/>
              <a:gd name="connsiteX2" fmla="*/ 318206 w 318206"/>
              <a:gd name="connsiteY2" fmla="*/ 247862 h 247862"/>
              <a:gd name="connsiteX3" fmla="*/ 0 w 318206"/>
              <a:gd name="connsiteY3" fmla="*/ 247862 h 247862"/>
              <a:gd name="connsiteX4" fmla="*/ 18662 w 318206"/>
              <a:gd name="connsiteY4" fmla="*/ 0 h 247862"/>
              <a:gd name="connsiteX0" fmla="*/ 23993 w 318206"/>
              <a:gd name="connsiteY0" fmla="*/ 0 h 247862"/>
              <a:gd name="connsiteX1" fmla="*/ 310208 w 318206"/>
              <a:gd name="connsiteY1" fmla="*/ 0 h 247862"/>
              <a:gd name="connsiteX2" fmla="*/ 318206 w 318206"/>
              <a:gd name="connsiteY2" fmla="*/ 247862 h 247862"/>
              <a:gd name="connsiteX3" fmla="*/ 0 w 318206"/>
              <a:gd name="connsiteY3" fmla="*/ 247862 h 247862"/>
              <a:gd name="connsiteX4" fmla="*/ 23993 w 318206"/>
              <a:gd name="connsiteY4" fmla="*/ 0 h 247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8206" h="247862">
                <a:moveTo>
                  <a:pt x="23993" y="0"/>
                </a:moveTo>
                <a:lnTo>
                  <a:pt x="310208" y="0"/>
                </a:lnTo>
                <a:lnTo>
                  <a:pt x="318206" y="247862"/>
                </a:lnTo>
                <a:lnTo>
                  <a:pt x="0" y="247862"/>
                </a:lnTo>
                <a:lnTo>
                  <a:pt x="23993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747803-EA91-1B40-BE88-AF8A8EB46EEC}"/>
              </a:ext>
            </a:extLst>
          </p:cNvPr>
          <p:cNvSpPr/>
          <p:nvPr/>
        </p:nvSpPr>
        <p:spPr bwMode="white">
          <a:xfrm>
            <a:off x="4951869" y="2757891"/>
            <a:ext cx="318990" cy="247862"/>
          </a:xfrm>
          <a:custGeom>
            <a:avLst/>
            <a:gdLst>
              <a:gd name="connsiteX0" fmla="*/ 0 w 326987"/>
              <a:gd name="connsiteY0" fmla="*/ 0 h 247862"/>
              <a:gd name="connsiteX1" fmla="*/ 326987 w 326987"/>
              <a:gd name="connsiteY1" fmla="*/ 0 h 247862"/>
              <a:gd name="connsiteX2" fmla="*/ 326987 w 326987"/>
              <a:gd name="connsiteY2" fmla="*/ 247862 h 247862"/>
              <a:gd name="connsiteX3" fmla="*/ 0 w 326987"/>
              <a:gd name="connsiteY3" fmla="*/ 247862 h 247862"/>
              <a:gd name="connsiteX4" fmla="*/ 0 w 326987"/>
              <a:gd name="connsiteY4" fmla="*/ 0 h 247862"/>
              <a:gd name="connsiteX0" fmla="*/ 53318 w 326987"/>
              <a:gd name="connsiteY0" fmla="*/ 0 h 247862"/>
              <a:gd name="connsiteX1" fmla="*/ 326987 w 326987"/>
              <a:gd name="connsiteY1" fmla="*/ 0 h 247862"/>
              <a:gd name="connsiteX2" fmla="*/ 326987 w 326987"/>
              <a:gd name="connsiteY2" fmla="*/ 247862 h 247862"/>
              <a:gd name="connsiteX3" fmla="*/ 0 w 326987"/>
              <a:gd name="connsiteY3" fmla="*/ 247862 h 247862"/>
              <a:gd name="connsiteX4" fmla="*/ 53318 w 326987"/>
              <a:gd name="connsiteY4" fmla="*/ 0 h 247862"/>
              <a:gd name="connsiteX0" fmla="*/ 45321 w 318990"/>
              <a:gd name="connsiteY0" fmla="*/ 0 h 247862"/>
              <a:gd name="connsiteX1" fmla="*/ 318990 w 318990"/>
              <a:gd name="connsiteY1" fmla="*/ 0 h 247862"/>
              <a:gd name="connsiteX2" fmla="*/ 318990 w 318990"/>
              <a:gd name="connsiteY2" fmla="*/ 247862 h 247862"/>
              <a:gd name="connsiteX3" fmla="*/ 0 w 318990"/>
              <a:gd name="connsiteY3" fmla="*/ 242530 h 247862"/>
              <a:gd name="connsiteX4" fmla="*/ 45321 w 318990"/>
              <a:gd name="connsiteY4" fmla="*/ 0 h 247862"/>
              <a:gd name="connsiteX0" fmla="*/ 31992 w 318990"/>
              <a:gd name="connsiteY0" fmla="*/ 2666 h 247862"/>
              <a:gd name="connsiteX1" fmla="*/ 318990 w 318990"/>
              <a:gd name="connsiteY1" fmla="*/ 0 h 247862"/>
              <a:gd name="connsiteX2" fmla="*/ 318990 w 318990"/>
              <a:gd name="connsiteY2" fmla="*/ 247862 h 247862"/>
              <a:gd name="connsiteX3" fmla="*/ 0 w 318990"/>
              <a:gd name="connsiteY3" fmla="*/ 242530 h 247862"/>
              <a:gd name="connsiteX4" fmla="*/ 31992 w 318990"/>
              <a:gd name="connsiteY4" fmla="*/ 2666 h 247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8990" h="247862">
                <a:moveTo>
                  <a:pt x="31992" y="2666"/>
                </a:moveTo>
                <a:lnTo>
                  <a:pt x="318990" y="0"/>
                </a:lnTo>
                <a:lnTo>
                  <a:pt x="318990" y="247862"/>
                </a:lnTo>
                <a:lnTo>
                  <a:pt x="0" y="242530"/>
                </a:lnTo>
                <a:lnTo>
                  <a:pt x="31992" y="2666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9FE721-8327-8D47-84A1-6CE6D9F5C843}"/>
              </a:ext>
            </a:extLst>
          </p:cNvPr>
          <p:cNvSpPr/>
          <p:nvPr/>
        </p:nvSpPr>
        <p:spPr bwMode="white">
          <a:xfrm>
            <a:off x="1729523" y="4273663"/>
            <a:ext cx="219047" cy="238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421A1EE-E1ED-D028-0EAE-8CD0A8E3CF4B}"/>
              </a:ext>
            </a:extLst>
          </p:cNvPr>
          <p:cNvSpPr/>
          <p:nvPr/>
        </p:nvSpPr>
        <p:spPr bwMode="white">
          <a:xfrm>
            <a:off x="4729523" y="4273663"/>
            <a:ext cx="380952" cy="238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AB728C9-0C4C-DD18-4732-57A7AD9761B0}"/>
              </a:ext>
            </a:extLst>
          </p:cNvPr>
          <p:cNvSpPr/>
          <p:nvPr/>
        </p:nvSpPr>
        <p:spPr bwMode="white">
          <a:xfrm>
            <a:off x="8205714" y="4273663"/>
            <a:ext cx="219047" cy="238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DAF94F8-8FF6-286D-4DCA-CA25CD9763D0}"/>
              </a:ext>
            </a:extLst>
          </p:cNvPr>
          <p:cNvSpPr/>
          <p:nvPr/>
        </p:nvSpPr>
        <p:spPr bwMode="white">
          <a:xfrm>
            <a:off x="1224761" y="5103049"/>
            <a:ext cx="219047" cy="22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EA43DF2-B864-05F5-0D48-5008B32CCE79}"/>
              </a:ext>
            </a:extLst>
          </p:cNvPr>
          <p:cNvSpPr/>
          <p:nvPr/>
        </p:nvSpPr>
        <p:spPr bwMode="white">
          <a:xfrm>
            <a:off x="4291428" y="5093515"/>
            <a:ext cx="219047" cy="238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C580BB4-2869-F1B7-B492-54681B1184EE}"/>
              </a:ext>
            </a:extLst>
          </p:cNvPr>
          <p:cNvSpPr/>
          <p:nvPr/>
        </p:nvSpPr>
        <p:spPr bwMode="white">
          <a:xfrm>
            <a:off x="8720000" y="5093515"/>
            <a:ext cx="209523" cy="238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712A70F-C8EA-F05E-6D88-D924341192C2}"/>
              </a:ext>
            </a:extLst>
          </p:cNvPr>
          <p:cNvSpPr/>
          <p:nvPr/>
        </p:nvSpPr>
        <p:spPr bwMode="white">
          <a:xfrm>
            <a:off x="4978789" y="2106666"/>
            <a:ext cx="292070" cy="98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20AD513-E39A-056B-319C-AB2179F1E2CC}"/>
              </a:ext>
            </a:extLst>
          </p:cNvPr>
          <p:cNvSpPr/>
          <p:nvPr/>
        </p:nvSpPr>
        <p:spPr bwMode="white">
          <a:xfrm>
            <a:off x="1558220" y="2780928"/>
            <a:ext cx="305766" cy="201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5747803-EA91-1B40-BE88-AF8A8EB46EEC}"/>
              </a:ext>
            </a:extLst>
          </p:cNvPr>
          <p:cNvSpPr/>
          <p:nvPr/>
        </p:nvSpPr>
        <p:spPr bwMode="white">
          <a:xfrm>
            <a:off x="8402894" y="2773882"/>
            <a:ext cx="274508" cy="247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564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D3FE88-8DFB-CC7E-1969-C52CF511BC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29146"/>
            <a:ext cx="10800000" cy="3856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7F98A1-9516-B254-99AB-F4CCA3644B12}"/>
              </a:ext>
            </a:extLst>
          </p:cNvPr>
          <p:cNvSpPr/>
          <p:nvPr/>
        </p:nvSpPr>
        <p:spPr bwMode="white">
          <a:xfrm>
            <a:off x="2567619" y="2097709"/>
            <a:ext cx="361904" cy="23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B3735C-530D-5215-E6A3-53B2BC2E2FF4}"/>
              </a:ext>
            </a:extLst>
          </p:cNvPr>
          <p:cNvSpPr/>
          <p:nvPr/>
        </p:nvSpPr>
        <p:spPr bwMode="white">
          <a:xfrm>
            <a:off x="5958095" y="2097709"/>
            <a:ext cx="219047" cy="23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AFB558-766D-5D1F-CC73-52EA63BA9642}"/>
              </a:ext>
            </a:extLst>
          </p:cNvPr>
          <p:cNvSpPr/>
          <p:nvPr/>
        </p:nvSpPr>
        <p:spPr bwMode="white">
          <a:xfrm>
            <a:off x="8520000" y="2107253"/>
            <a:ext cx="219047" cy="229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2BF94C6-5D53-45C4-1A41-CCA302618819}"/>
              </a:ext>
            </a:extLst>
          </p:cNvPr>
          <p:cNvSpPr/>
          <p:nvPr/>
        </p:nvSpPr>
        <p:spPr bwMode="white">
          <a:xfrm>
            <a:off x="1548571" y="2737200"/>
            <a:ext cx="380952" cy="229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E70A394-A804-A9A6-46AC-AA64B8776822}"/>
              </a:ext>
            </a:extLst>
          </p:cNvPr>
          <p:cNvSpPr/>
          <p:nvPr/>
        </p:nvSpPr>
        <p:spPr bwMode="white">
          <a:xfrm>
            <a:off x="5281904" y="2737200"/>
            <a:ext cx="219047" cy="229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2B02EF8-3F0F-1D23-D18A-1FFE7D913F99}"/>
              </a:ext>
            </a:extLst>
          </p:cNvPr>
          <p:cNvSpPr/>
          <p:nvPr/>
        </p:nvSpPr>
        <p:spPr bwMode="white">
          <a:xfrm>
            <a:off x="9215238" y="2737200"/>
            <a:ext cx="371428" cy="229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70782FE-F7EC-F302-C0B4-40D07A9D22C6}"/>
              </a:ext>
            </a:extLst>
          </p:cNvPr>
          <p:cNvSpPr/>
          <p:nvPr/>
        </p:nvSpPr>
        <p:spPr bwMode="white">
          <a:xfrm>
            <a:off x="2548571" y="4006638"/>
            <a:ext cx="219047" cy="229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154400C-4B80-B75E-C39A-8678B557057D}"/>
              </a:ext>
            </a:extLst>
          </p:cNvPr>
          <p:cNvSpPr/>
          <p:nvPr/>
        </p:nvSpPr>
        <p:spPr bwMode="white">
          <a:xfrm>
            <a:off x="4586666" y="4006638"/>
            <a:ext cx="371428" cy="23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5D5D6B8-478C-6F0E-5446-49CDBDC0746D}"/>
              </a:ext>
            </a:extLst>
          </p:cNvPr>
          <p:cNvSpPr/>
          <p:nvPr/>
        </p:nvSpPr>
        <p:spPr bwMode="white">
          <a:xfrm>
            <a:off x="2567619" y="4636585"/>
            <a:ext cx="361904" cy="23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02FC992-04A8-EF91-188A-8A19AE15A29F}"/>
              </a:ext>
            </a:extLst>
          </p:cNvPr>
          <p:cNvSpPr/>
          <p:nvPr/>
        </p:nvSpPr>
        <p:spPr bwMode="white">
          <a:xfrm>
            <a:off x="4253333" y="4636585"/>
            <a:ext cx="371428" cy="23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C1EEDCA-B433-4A9B-BD63-F3EDDE54DDA2}"/>
              </a:ext>
            </a:extLst>
          </p:cNvPr>
          <p:cNvSpPr/>
          <p:nvPr/>
        </p:nvSpPr>
        <p:spPr bwMode="white">
          <a:xfrm>
            <a:off x="5939047" y="4636585"/>
            <a:ext cx="371428" cy="23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604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584C2C-5176-D02D-7E20-F0FA635EBE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760"/>
            <a:ext cx="10800000" cy="306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B7A20D-7929-01C0-3AF9-7146F056F145}"/>
              </a:ext>
            </a:extLst>
          </p:cNvPr>
          <p:cNvSpPr/>
          <p:nvPr/>
        </p:nvSpPr>
        <p:spPr bwMode="white">
          <a:xfrm>
            <a:off x="5005714" y="3827471"/>
            <a:ext cx="1914285" cy="267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D1EB61-3B17-03C7-FDB3-CE76DFCEA143}"/>
              </a:ext>
            </a:extLst>
          </p:cNvPr>
          <p:cNvSpPr/>
          <p:nvPr/>
        </p:nvSpPr>
        <p:spPr bwMode="white">
          <a:xfrm>
            <a:off x="8558095" y="3827471"/>
            <a:ext cx="1742857" cy="267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08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751760-7C1D-00FC-6706-F2652D728E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12939"/>
            <a:ext cx="10800000" cy="3196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414078-4B4D-4F88-AEAD-183A651BA1CE}"/>
              </a:ext>
            </a:extLst>
          </p:cNvPr>
          <p:cNvSpPr/>
          <p:nvPr/>
        </p:nvSpPr>
        <p:spPr bwMode="white">
          <a:xfrm>
            <a:off x="2100952" y="3841261"/>
            <a:ext cx="219047" cy="23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73E7F7-892B-56FB-9ABF-6FCD01E5A8AE}"/>
              </a:ext>
            </a:extLst>
          </p:cNvPr>
          <p:cNvSpPr/>
          <p:nvPr/>
        </p:nvSpPr>
        <p:spPr bwMode="white">
          <a:xfrm>
            <a:off x="3110476" y="3841261"/>
            <a:ext cx="209523" cy="23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91E796-85A8-13C6-FEDC-697DD5E251D9}"/>
              </a:ext>
            </a:extLst>
          </p:cNvPr>
          <p:cNvSpPr/>
          <p:nvPr/>
        </p:nvSpPr>
        <p:spPr bwMode="white">
          <a:xfrm>
            <a:off x="3920000" y="3841261"/>
            <a:ext cx="371428" cy="23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E0446C-628E-9B84-FC04-8FA31F0A2DD9}"/>
              </a:ext>
            </a:extLst>
          </p:cNvPr>
          <p:cNvSpPr/>
          <p:nvPr/>
        </p:nvSpPr>
        <p:spPr bwMode="white">
          <a:xfrm>
            <a:off x="7500952" y="3822179"/>
            <a:ext cx="209523" cy="23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C33EEB8-D3FA-907F-706B-80127613EDD3}"/>
              </a:ext>
            </a:extLst>
          </p:cNvPr>
          <p:cNvSpPr/>
          <p:nvPr/>
        </p:nvSpPr>
        <p:spPr bwMode="white">
          <a:xfrm>
            <a:off x="8500952" y="3822179"/>
            <a:ext cx="219047" cy="23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ED9FE79-90B7-3F64-ECC7-373925327BC8}"/>
              </a:ext>
            </a:extLst>
          </p:cNvPr>
          <p:cNvSpPr/>
          <p:nvPr/>
        </p:nvSpPr>
        <p:spPr bwMode="white">
          <a:xfrm>
            <a:off x="9500952" y="3831720"/>
            <a:ext cx="219047" cy="2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C860FAB-3EA6-FCF1-E29F-AEF1712E82D0}"/>
              </a:ext>
            </a:extLst>
          </p:cNvPr>
          <p:cNvSpPr/>
          <p:nvPr/>
        </p:nvSpPr>
        <p:spPr bwMode="white">
          <a:xfrm>
            <a:off x="10320000" y="3822179"/>
            <a:ext cx="371428" cy="23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0414078-4B4D-4F88-AEAD-183A651BA1CE}"/>
              </a:ext>
            </a:extLst>
          </p:cNvPr>
          <p:cNvSpPr/>
          <p:nvPr/>
        </p:nvSpPr>
        <p:spPr bwMode="white">
          <a:xfrm>
            <a:off x="2579161" y="3822179"/>
            <a:ext cx="276479" cy="257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椭圆 11">
            <a:extLst>
              <a:ext uri="{FF2B5EF4-FFF2-40B4-BE49-F238E27FC236}">
                <a16:creationId xmlns:a16="http://schemas.microsoft.com/office/drawing/2014/main" id="{C0414078-4B4D-4F88-AEAD-183A651BA1CE}"/>
              </a:ext>
            </a:extLst>
          </p:cNvPr>
          <p:cNvSpPr/>
          <p:nvPr/>
        </p:nvSpPr>
        <p:spPr bwMode="white">
          <a:xfrm>
            <a:off x="7945950" y="3778453"/>
            <a:ext cx="310004" cy="301328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0414078-4B4D-4F88-AEAD-183A651BA1CE}"/>
              </a:ext>
            </a:extLst>
          </p:cNvPr>
          <p:cNvSpPr/>
          <p:nvPr/>
        </p:nvSpPr>
        <p:spPr bwMode="white">
          <a:xfrm>
            <a:off x="8964998" y="3812638"/>
            <a:ext cx="276479" cy="257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6966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452814-07EF-B5A0-BED2-BAC0162F55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54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660BA6-E05D-4113-AD7E-60146F19A407}"/>
              </a:ext>
            </a:extLst>
          </p:cNvPr>
          <p:cNvSpPr/>
          <p:nvPr/>
        </p:nvSpPr>
        <p:spPr bwMode="white">
          <a:xfrm>
            <a:off x="3262857" y="3067010"/>
            <a:ext cx="219047" cy="23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>
            <a:extLst>
              <a:ext uri="{FF2B5EF4-FFF2-40B4-BE49-F238E27FC236}">
                <a16:creationId xmlns:a16="http://schemas.microsoft.com/office/drawing/2014/main" id="{4F1EBB3C-A811-10E0-86BF-8BB084362A54}"/>
              </a:ext>
            </a:extLst>
          </p:cNvPr>
          <p:cNvSpPr/>
          <p:nvPr/>
        </p:nvSpPr>
        <p:spPr bwMode="white">
          <a:xfrm>
            <a:off x="3710476" y="3047955"/>
            <a:ext cx="333333" cy="26677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0E0CE8-DFAB-5BA0-2B23-BD8E1D0EFEEC}"/>
              </a:ext>
            </a:extLst>
          </p:cNvPr>
          <p:cNvSpPr/>
          <p:nvPr/>
        </p:nvSpPr>
        <p:spPr bwMode="white">
          <a:xfrm>
            <a:off x="4262857" y="3076538"/>
            <a:ext cx="219047" cy="228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87C41F-09C0-5951-35D1-F38112CA69ED}"/>
              </a:ext>
            </a:extLst>
          </p:cNvPr>
          <p:cNvSpPr/>
          <p:nvPr/>
        </p:nvSpPr>
        <p:spPr bwMode="white">
          <a:xfrm>
            <a:off x="5081904" y="3067010"/>
            <a:ext cx="371428" cy="23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523F19C-14DF-B86A-E00A-782FDEF30111}"/>
              </a:ext>
            </a:extLst>
          </p:cNvPr>
          <p:cNvSpPr/>
          <p:nvPr/>
        </p:nvSpPr>
        <p:spPr bwMode="white">
          <a:xfrm>
            <a:off x="3262857" y="4610499"/>
            <a:ext cx="219047" cy="23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>
            <a:extLst>
              <a:ext uri="{FF2B5EF4-FFF2-40B4-BE49-F238E27FC236}">
                <a16:creationId xmlns:a16="http://schemas.microsoft.com/office/drawing/2014/main" id="{135562E0-FEA3-61AB-7CBB-008E98D3BCFC}"/>
              </a:ext>
            </a:extLst>
          </p:cNvPr>
          <p:cNvSpPr/>
          <p:nvPr/>
        </p:nvSpPr>
        <p:spPr bwMode="white">
          <a:xfrm>
            <a:off x="3700952" y="4591443"/>
            <a:ext cx="342857" cy="26677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914A60C-FD3F-F3F8-E5D2-27B93A7694C5}"/>
              </a:ext>
            </a:extLst>
          </p:cNvPr>
          <p:cNvSpPr/>
          <p:nvPr/>
        </p:nvSpPr>
        <p:spPr bwMode="white">
          <a:xfrm>
            <a:off x="4262857" y="4610499"/>
            <a:ext cx="219047" cy="23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09D933F-968F-CFAD-D7B1-D334E78D102C}"/>
              </a:ext>
            </a:extLst>
          </p:cNvPr>
          <p:cNvSpPr/>
          <p:nvPr/>
        </p:nvSpPr>
        <p:spPr bwMode="white">
          <a:xfrm>
            <a:off x="5081904" y="4610499"/>
            <a:ext cx="371428" cy="23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A568E77-96C3-DF36-CB02-7B33B53BD648}"/>
              </a:ext>
            </a:extLst>
          </p:cNvPr>
          <p:cNvSpPr/>
          <p:nvPr/>
        </p:nvSpPr>
        <p:spPr bwMode="white">
          <a:xfrm>
            <a:off x="2100952" y="6011072"/>
            <a:ext cx="1209523" cy="295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310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F01681-925C-AC86-D66E-7DB50F51DA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9119"/>
            <a:ext cx="10800000" cy="2373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BD52D1-F4ED-12F2-1A2F-4F8AA34C74AC}"/>
              </a:ext>
            </a:extLst>
          </p:cNvPr>
          <p:cNvSpPr/>
          <p:nvPr/>
        </p:nvSpPr>
        <p:spPr bwMode="white">
          <a:xfrm>
            <a:off x="4777142" y="3361023"/>
            <a:ext cx="219047" cy="238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A769AC-6476-FC57-B006-C742102C6A8A}"/>
              </a:ext>
            </a:extLst>
          </p:cNvPr>
          <p:cNvSpPr/>
          <p:nvPr/>
        </p:nvSpPr>
        <p:spPr bwMode="white">
          <a:xfrm>
            <a:off x="5786666" y="3361023"/>
            <a:ext cx="209523" cy="238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0114DDE-5045-B6B5-09BC-DB77E796A2F8}"/>
              </a:ext>
            </a:extLst>
          </p:cNvPr>
          <p:cNvSpPr/>
          <p:nvPr/>
        </p:nvSpPr>
        <p:spPr bwMode="white">
          <a:xfrm>
            <a:off x="6786666" y="3370557"/>
            <a:ext cx="219047" cy="228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CB2136-7A42-7918-8117-E49899963F8B}"/>
              </a:ext>
            </a:extLst>
          </p:cNvPr>
          <p:cNvSpPr/>
          <p:nvPr/>
        </p:nvSpPr>
        <p:spPr bwMode="white">
          <a:xfrm>
            <a:off x="7596190" y="3361023"/>
            <a:ext cx="371428" cy="238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CBD52D1-F4ED-12F2-1A2F-4F8AA34C74AC}"/>
              </a:ext>
            </a:extLst>
          </p:cNvPr>
          <p:cNvSpPr/>
          <p:nvPr/>
        </p:nvSpPr>
        <p:spPr bwMode="white">
          <a:xfrm>
            <a:off x="5259271" y="3346788"/>
            <a:ext cx="263821" cy="266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CBD52D1-F4ED-12F2-1A2F-4F8AA34C74AC}"/>
              </a:ext>
            </a:extLst>
          </p:cNvPr>
          <p:cNvSpPr/>
          <p:nvPr/>
        </p:nvSpPr>
        <p:spPr bwMode="white">
          <a:xfrm>
            <a:off x="6259517" y="3343080"/>
            <a:ext cx="263821" cy="285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803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88A0CD-0E1D-6E6B-FB13-1E51B098A7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94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CF79AB-58B5-EB14-6C51-32F2516C41BB}"/>
              </a:ext>
            </a:extLst>
          </p:cNvPr>
          <p:cNvSpPr/>
          <p:nvPr/>
        </p:nvSpPr>
        <p:spPr bwMode="white">
          <a:xfrm>
            <a:off x="7158095" y="1685976"/>
            <a:ext cx="2361904" cy="324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0666A2-3B3B-C285-195C-0EEFE5EEAB3C}"/>
              </a:ext>
            </a:extLst>
          </p:cNvPr>
          <p:cNvSpPr/>
          <p:nvPr/>
        </p:nvSpPr>
        <p:spPr bwMode="white">
          <a:xfrm>
            <a:off x="6891428" y="2505820"/>
            <a:ext cx="219047" cy="228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椭圆 5">
            <a:extLst>
              <a:ext uri="{FF2B5EF4-FFF2-40B4-BE49-F238E27FC236}">
                <a16:creationId xmlns:a16="http://schemas.microsoft.com/office/drawing/2014/main" id="{2EB3DDDD-AC4E-0640-8E03-86F682F11687}"/>
              </a:ext>
            </a:extLst>
          </p:cNvPr>
          <p:cNvSpPr/>
          <p:nvPr/>
        </p:nvSpPr>
        <p:spPr bwMode="white">
          <a:xfrm>
            <a:off x="7339047" y="2477221"/>
            <a:ext cx="333334" cy="266926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78BD018-D823-9842-854F-33ABA530B946}"/>
              </a:ext>
            </a:extLst>
          </p:cNvPr>
          <p:cNvSpPr/>
          <p:nvPr/>
        </p:nvSpPr>
        <p:spPr bwMode="white">
          <a:xfrm>
            <a:off x="7891428" y="2505820"/>
            <a:ext cx="219047" cy="228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5DC40A3-5600-D945-B8FB-425E2C12605A}"/>
              </a:ext>
            </a:extLst>
          </p:cNvPr>
          <p:cNvSpPr/>
          <p:nvPr/>
        </p:nvSpPr>
        <p:spPr bwMode="white">
          <a:xfrm>
            <a:off x="8710476" y="2505820"/>
            <a:ext cx="342857" cy="228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6F58A25-02F0-18C8-6164-17166876776A}"/>
              </a:ext>
            </a:extLst>
          </p:cNvPr>
          <p:cNvSpPr/>
          <p:nvPr/>
        </p:nvSpPr>
        <p:spPr bwMode="white">
          <a:xfrm>
            <a:off x="7158095" y="3220801"/>
            <a:ext cx="2380952" cy="333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5D172C4-9BA9-5E6E-E233-E8D65EE9414A}"/>
              </a:ext>
            </a:extLst>
          </p:cNvPr>
          <p:cNvSpPr/>
          <p:nvPr/>
        </p:nvSpPr>
        <p:spPr bwMode="white">
          <a:xfrm>
            <a:off x="6891428" y="4050179"/>
            <a:ext cx="219047" cy="228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椭圆 10">
            <a:extLst>
              <a:ext uri="{FF2B5EF4-FFF2-40B4-BE49-F238E27FC236}">
                <a16:creationId xmlns:a16="http://schemas.microsoft.com/office/drawing/2014/main" id="{7491030A-2057-1C66-AF88-F43F4E327382}"/>
              </a:ext>
            </a:extLst>
          </p:cNvPr>
          <p:cNvSpPr/>
          <p:nvPr/>
        </p:nvSpPr>
        <p:spPr bwMode="white">
          <a:xfrm>
            <a:off x="7339047" y="4021580"/>
            <a:ext cx="333334" cy="266926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7168B2E-92FD-DD41-CB67-15CB0BE95D9F}"/>
              </a:ext>
            </a:extLst>
          </p:cNvPr>
          <p:cNvSpPr/>
          <p:nvPr/>
        </p:nvSpPr>
        <p:spPr bwMode="white">
          <a:xfrm>
            <a:off x="7891428" y="4050179"/>
            <a:ext cx="219047" cy="228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1B0E06D-0B21-1EB6-5B75-159A1B212148}"/>
              </a:ext>
            </a:extLst>
          </p:cNvPr>
          <p:cNvSpPr/>
          <p:nvPr/>
        </p:nvSpPr>
        <p:spPr bwMode="white">
          <a:xfrm>
            <a:off x="8710476" y="4040646"/>
            <a:ext cx="371428" cy="23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9176394-FD65-0DF5-BFF5-6BAD52384098}"/>
              </a:ext>
            </a:extLst>
          </p:cNvPr>
          <p:cNvSpPr/>
          <p:nvPr/>
        </p:nvSpPr>
        <p:spPr bwMode="white">
          <a:xfrm>
            <a:off x="6739047" y="4765160"/>
            <a:ext cx="2009523" cy="314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5066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64</cp:revision>
  <dcterms:created xsi:type="dcterms:W3CDTF">2015-09-16T06:44:00Z</dcterms:created>
  <dcterms:modified xsi:type="dcterms:W3CDTF">2024-08-19T14:26:02Z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