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D78BDB-4FC3-C27D-0E5D-47C72D3355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3" b="24039"/>
          <a:stretch/>
        </p:blipFill>
        <p:spPr>
          <a:xfrm>
            <a:off x="3935760" y="3068960"/>
            <a:ext cx="4295880" cy="80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4A4D95-FB81-E907-D19A-03DD6EBA6B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0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DCADE7-8698-D283-64D2-FACB0ED75322}"/>
              </a:ext>
            </a:extLst>
          </p:cNvPr>
          <p:cNvSpPr/>
          <p:nvPr/>
        </p:nvSpPr>
        <p:spPr bwMode="white">
          <a:xfrm>
            <a:off x="3100952" y="3076449"/>
            <a:ext cx="209523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60EEB8-5368-C8FE-74F6-975253F266CC}"/>
              </a:ext>
            </a:extLst>
          </p:cNvPr>
          <p:cNvSpPr/>
          <p:nvPr/>
        </p:nvSpPr>
        <p:spPr bwMode="white">
          <a:xfrm>
            <a:off x="5291428" y="3933909"/>
            <a:ext cx="219047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0DA762-8ED7-D434-9758-A5815D413438}"/>
              </a:ext>
            </a:extLst>
          </p:cNvPr>
          <p:cNvSpPr/>
          <p:nvPr/>
        </p:nvSpPr>
        <p:spPr bwMode="white">
          <a:xfrm>
            <a:off x="7853333" y="3943436"/>
            <a:ext cx="219047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8B48B6-8841-E846-18BC-799F71B12FFF}"/>
              </a:ext>
            </a:extLst>
          </p:cNvPr>
          <p:cNvSpPr/>
          <p:nvPr/>
        </p:nvSpPr>
        <p:spPr bwMode="white">
          <a:xfrm>
            <a:off x="5291428" y="5010498"/>
            <a:ext cx="219047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3AE11B-1F68-EECC-090C-F86E5C8C9A1D}"/>
              </a:ext>
            </a:extLst>
          </p:cNvPr>
          <p:cNvSpPr/>
          <p:nvPr/>
        </p:nvSpPr>
        <p:spPr bwMode="white">
          <a:xfrm>
            <a:off x="7853333" y="5010498"/>
            <a:ext cx="219047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90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8B2DB4-DDF3-18C5-45DF-DAB026038D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9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336" y="1045793"/>
            <a:ext cx="9034136" cy="87103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88A2D0-C342-0027-EB54-72246C48163D}"/>
              </a:ext>
            </a:extLst>
          </p:cNvPr>
          <p:cNvSpPr/>
          <p:nvPr/>
        </p:nvSpPr>
        <p:spPr bwMode="white">
          <a:xfrm>
            <a:off x="3110476" y="2221200"/>
            <a:ext cx="380952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26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845902"/>
            <a:ext cx="10225136" cy="438329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67608" y="2064011"/>
            <a:ext cx="3960440" cy="1220973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799856" y="2064010"/>
            <a:ext cx="288032" cy="122097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855640" y="2024336"/>
            <a:ext cx="4752528" cy="140466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904312" y="1972165"/>
            <a:ext cx="1368152" cy="1240811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385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2DFBD-5AEF-B3B1-947A-327CF02614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41798"/>
            <a:ext cx="10800000" cy="233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9F74F9-FE64-6D98-C8AE-BEB1E7F26086}"/>
              </a:ext>
            </a:extLst>
          </p:cNvPr>
          <p:cNvSpPr/>
          <p:nvPr/>
        </p:nvSpPr>
        <p:spPr bwMode="white">
          <a:xfrm>
            <a:off x="10453333" y="1951496"/>
            <a:ext cx="209523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17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2024-08-19T07:08:52Z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