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72E5D-6461-8463-99DE-61C2128AAF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2" b="33816"/>
          <a:stretch/>
        </p:blipFill>
        <p:spPr>
          <a:xfrm>
            <a:off x="4727848" y="3140968"/>
            <a:ext cx="2711704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FA1E1-18A1-036E-051C-93ECC0E29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84803"/>
            <a:ext cx="10800000" cy="400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84400-AA40-E466-551B-E81147517FA8}"/>
              </a:ext>
            </a:extLst>
          </p:cNvPr>
          <p:cNvSpPr/>
          <p:nvPr/>
        </p:nvSpPr>
        <p:spPr bwMode="white">
          <a:xfrm>
            <a:off x="3586666" y="3494556"/>
            <a:ext cx="33333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54CED-092A-24CD-0F68-3E9DCF5DA761}"/>
              </a:ext>
            </a:extLst>
          </p:cNvPr>
          <p:cNvSpPr/>
          <p:nvPr/>
        </p:nvSpPr>
        <p:spPr bwMode="white">
          <a:xfrm>
            <a:off x="4377142" y="3494556"/>
            <a:ext cx="33333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B28DC-AE11-DF81-5E00-1E3E5FF8D29F}"/>
              </a:ext>
            </a:extLst>
          </p:cNvPr>
          <p:cNvSpPr/>
          <p:nvPr/>
        </p:nvSpPr>
        <p:spPr bwMode="white">
          <a:xfrm>
            <a:off x="5539047" y="3494556"/>
            <a:ext cx="371428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465BC-EFA9-EAF0-DA35-FD34FD1CB942}"/>
              </a:ext>
            </a:extLst>
          </p:cNvPr>
          <p:cNvSpPr/>
          <p:nvPr/>
        </p:nvSpPr>
        <p:spPr bwMode="white">
          <a:xfrm>
            <a:off x="7243809" y="3494556"/>
            <a:ext cx="361904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9BD14B-38C6-BBB3-21D0-FDEAF3C1C4CF}"/>
              </a:ext>
            </a:extLst>
          </p:cNvPr>
          <p:cNvSpPr/>
          <p:nvPr/>
        </p:nvSpPr>
        <p:spPr bwMode="white">
          <a:xfrm>
            <a:off x="8043809" y="3494556"/>
            <a:ext cx="361904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97CD9-6DBC-F2CE-0BF8-EF9F4677EEA4}"/>
              </a:ext>
            </a:extLst>
          </p:cNvPr>
          <p:cNvSpPr/>
          <p:nvPr/>
        </p:nvSpPr>
        <p:spPr bwMode="white">
          <a:xfrm>
            <a:off x="9205714" y="3494556"/>
            <a:ext cx="361904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2709FE-026A-7A1B-A787-CCEDF16A8B4C}"/>
              </a:ext>
            </a:extLst>
          </p:cNvPr>
          <p:cNvSpPr/>
          <p:nvPr/>
        </p:nvSpPr>
        <p:spPr bwMode="white">
          <a:xfrm>
            <a:off x="5386666" y="4389880"/>
            <a:ext cx="21904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67CF2E-E365-B32D-B1E1-629CB6BDBF72}"/>
              </a:ext>
            </a:extLst>
          </p:cNvPr>
          <p:cNvSpPr/>
          <p:nvPr/>
        </p:nvSpPr>
        <p:spPr bwMode="white">
          <a:xfrm>
            <a:off x="5967619" y="4408929"/>
            <a:ext cx="238095" cy="1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124C76-E2A0-2813-B7F6-F62A4B6D1DD6}"/>
              </a:ext>
            </a:extLst>
          </p:cNvPr>
          <p:cNvSpPr/>
          <p:nvPr/>
        </p:nvSpPr>
        <p:spPr bwMode="white">
          <a:xfrm>
            <a:off x="6577142" y="4399405"/>
            <a:ext cx="20952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34A73B-0F6B-904D-0DDD-BE403E7D2A1C}"/>
              </a:ext>
            </a:extLst>
          </p:cNvPr>
          <p:cNvSpPr/>
          <p:nvPr/>
        </p:nvSpPr>
        <p:spPr bwMode="white">
          <a:xfrm>
            <a:off x="7158095" y="4408929"/>
            <a:ext cx="238095" cy="1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B46E20-DDF1-D729-5E8D-AB9AF90CA0FB}"/>
              </a:ext>
            </a:extLst>
          </p:cNvPr>
          <p:cNvSpPr/>
          <p:nvPr/>
        </p:nvSpPr>
        <p:spPr bwMode="white">
          <a:xfrm>
            <a:off x="7767619" y="4399405"/>
            <a:ext cx="21904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B2C72A-1EA6-D750-4BE6-1C7A4E9B8526}"/>
              </a:ext>
            </a:extLst>
          </p:cNvPr>
          <p:cNvSpPr/>
          <p:nvPr/>
        </p:nvSpPr>
        <p:spPr bwMode="white">
          <a:xfrm>
            <a:off x="8529523" y="4399405"/>
            <a:ext cx="361904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76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B1ED9-F808-1763-9D17-5FBC73079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72734"/>
            <a:ext cx="10800000" cy="365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237E7-0F0A-B729-CCA0-5EBEC84307DC}"/>
              </a:ext>
            </a:extLst>
          </p:cNvPr>
          <p:cNvSpPr/>
          <p:nvPr/>
        </p:nvSpPr>
        <p:spPr bwMode="white">
          <a:xfrm>
            <a:off x="1767619" y="4162501"/>
            <a:ext cx="219047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D33F7964-EF88-F590-581F-7187B853A963}"/>
              </a:ext>
            </a:extLst>
          </p:cNvPr>
          <p:cNvSpPr/>
          <p:nvPr/>
        </p:nvSpPr>
        <p:spPr bwMode="white">
          <a:xfrm>
            <a:off x="2215238" y="4143428"/>
            <a:ext cx="333333" cy="257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B3924-0937-A102-2697-8F46A57BEC1C}"/>
              </a:ext>
            </a:extLst>
          </p:cNvPr>
          <p:cNvSpPr/>
          <p:nvPr/>
        </p:nvSpPr>
        <p:spPr bwMode="white">
          <a:xfrm>
            <a:off x="2767619" y="4162501"/>
            <a:ext cx="219047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2C803B-C866-D2DE-4857-D37B8828BE52}"/>
              </a:ext>
            </a:extLst>
          </p:cNvPr>
          <p:cNvSpPr/>
          <p:nvPr/>
        </p:nvSpPr>
        <p:spPr bwMode="white">
          <a:xfrm>
            <a:off x="3777142" y="4162501"/>
            <a:ext cx="209523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BEF05E-65BF-C35E-988D-BA5944A14B48}"/>
              </a:ext>
            </a:extLst>
          </p:cNvPr>
          <p:cNvSpPr/>
          <p:nvPr/>
        </p:nvSpPr>
        <p:spPr bwMode="white">
          <a:xfrm>
            <a:off x="4586666" y="4162501"/>
            <a:ext cx="371428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B99A4E-7EB3-CAAD-976A-54E4472AC3C2}"/>
              </a:ext>
            </a:extLst>
          </p:cNvPr>
          <p:cNvSpPr/>
          <p:nvPr/>
        </p:nvSpPr>
        <p:spPr bwMode="white">
          <a:xfrm>
            <a:off x="6777142" y="4114820"/>
            <a:ext cx="219047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7B6F39-90C5-6981-58CA-0BB10496D2F4}"/>
              </a:ext>
            </a:extLst>
          </p:cNvPr>
          <p:cNvSpPr/>
          <p:nvPr/>
        </p:nvSpPr>
        <p:spPr bwMode="white">
          <a:xfrm>
            <a:off x="7786666" y="4114820"/>
            <a:ext cx="219047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786DF2-5D26-98C7-E849-7EA5D90D2663}"/>
              </a:ext>
            </a:extLst>
          </p:cNvPr>
          <p:cNvSpPr/>
          <p:nvPr/>
        </p:nvSpPr>
        <p:spPr bwMode="white">
          <a:xfrm>
            <a:off x="8786666" y="4114820"/>
            <a:ext cx="219047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1AC3AA-EE4C-8F88-39E3-87F553B8D79B}"/>
              </a:ext>
            </a:extLst>
          </p:cNvPr>
          <p:cNvSpPr/>
          <p:nvPr/>
        </p:nvSpPr>
        <p:spPr bwMode="white">
          <a:xfrm>
            <a:off x="9596190" y="4114820"/>
            <a:ext cx="371428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F5B3924-0937-A102-2697-8F46A57BEC1C}"/>
              </a:ext>
            </a:extLst>
          </p:cNvPr>
          <p:cNvSpPr/>
          <p:nvPr/>
        </p:nvSpPr>
        <p:spPr bwMode="white">
          <a:xfrm>
            <a:off x="3224763" y="4143429"/>
            <a:ext cx="30185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椭圆 23">
            <a:extLst>
              <a:ext uri="{FF2B5EF4-FFF2-40B4-BE49-F238E27FC236}">
                <a16:creationId xmlns:a16="http://schemas.microsoft.com/office/drawing/2014/main" id="{CEB99A4E-7EB3-CAAD-976A-54E4472AC3C2}"/>
              </a:ext>
            </a:extLst>
          </p:cNvPr>
          <p:cNvSpPr/>
          <p:nvPr/>
        </p:nvSpPr>
        <p:spPr bwMode="white">
          <a:xfrm>
            <a:off x="7234285" y="4077072"/>
            <a:ext cx="301876" cy="2761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椭圆 24">
            <a:extLst>
              <a:ext uri="{FF2B5EF4-FFF2-40B4-BE49-F238E27FC236}">
                <a16:creationId xmlns:a16="http://schemas.microsoft.com/office/drawing/2014/main" id="{CEB99A4E-7EB3-CAAD-976A-54E4472AC3C2}"/>
              </a:ext>
            </a:extLst>
          </p:cNvPr>
          <p:cNvSpPr/>
          <p:nvPr/>
        </p:nvSpPr>
        <p:spPr bwMode="white">
          <a:xfrm>
            <a:off x="8256240" y="4077072"/>
            <a:ext cx="301876" cy="2761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06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88F4A-B25A-F27F-B588-07C3F43AC6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7972"/>
            <a:ext cx="10800000" cy="287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70D73-6087-5714-0B85-3A442B2EAE06}"/>
              </a:ext>
            </a:extLst>
          </p:cNvPr>
          <p:cNvSpPr/>
          <p:nvPr/>
        </p:nvSpPr>
        <p:spPr bwMode="white">
          <a:xfrm>
            <a:off x="2777142" y="2549464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D4F9B-1194-06AA-8F61-B94366CD16E3}"/>
              </a:ext>
            </a:extLst>
          </p:cNvPr>
          <p:cNvSpPr/>
          <p:nvPr/>
        </p:nvSpPr>
        <p:spPr bwMode="white">
          <a:xfrm>
            <a:off x="5310476" y="2549464"/>
            <a:ext cx="37142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9BAC1C-70E0-3A17-6000-EEF251583B64}"/>
              </a:ext>
            </a:extLst>
          </p:cNvPr>
          <p:cNvSpPr/>
          <p:nvPr/>
        </p:nvSpPr>
        <p:spPr bwMode="white">
          <a:xfrm>
            <a:off x="7843809" y="2549464"/>
            <a:ext cx="37142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3EA5B4-5104-183D-38D1-392598384495}"/>
              </a:ext>
            </a:extLst>
          </p:cNvPr>
          <p:cNvSpPr/>
          <p:nvPr/>
        </p:nvSpPr>
        <p:spPr bwMode="white">
          <a:xfrm>
            <a:off x="10377142" y="2549464"/>
            <a:ext cx="37142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0B9F0F-55BD-E8B9-D0E0-8939DD988C7F}"/>
              </a:ext>
            </a:extLst>
          </p:cNvPr>
          <p:cNvSpPr/>
          <p:nvPr/>
        </p:nvSpPr>
        <p:spPr bwMode="white">
          <a:xfrm>
            <a:off x="2777142" y="3245415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B29FC7-D35E-FCB0-1190-E5945ABA034D}"/>
              </a:ext>
            </a:extLst>
          </p:cNvPr>
          <p:cNvSpPr/>
          <p:nvPr/>
        </p:nvSpPr>
        <p:spPr bwMode="white">
          <a:xfrm>
            <a:off x="5310476" y="3245415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AB518C-5EA2-9874-E6AD-1B06A147AA37}"/>
              </a:ext>
            </a:extLst>
          </p:cNvPr>
          <p:cNvSpPr/>
          <p:nvPr/>
        </p:nvSpPr>
        <p:spPr bwMode="white">
          <a:xfrm>
            <a:off x="7843809" y="3254949"/>
            <a:ext cx="37142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3D036E-D57B-815D-94F6-75875F2A78F5}"/>
              </a:ext>
            </a:extLst>
          </p:cNvPr>
          <p:cNvSpPr/>
          <p:nvPr/>
        </p:nvSpPr>
        <p:spPr bwMode="white">
          <a:xfrm>
            <a:off x="10367619" y="3254949"/>
            <a:ext cx="38095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48B7C1-C86F-AF87-19EC-AD952D95DF2E}"/>
              </a:ext>
            </a:extLst>
          </p:cNvPr>
          <p:cNvSpPr/>
          <p:nvPr/>
        </p:nvSpPr>
        <p:spPr bwMode="white">
          <a:xfrm>
            <a:off x="2777142" y="3950900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8491AB-F24A-78E4-1B17-1A2EA2C40E87}"/>
              </a:ext>
            </a:extLst>
          </p:cNvPr>
          <p:cNvSpPr/>
          <p:nvPr/>
        </p:nvSpPr>
        <p:spPr bwMode="white">
          <a:xfrm>
            <a:off x="5310476" y="3950900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B46635-74EF-1DDC-6416-4A0C56B28784}"/>
              </a:ext>
            </a:extLst>
          </p:cNvPr>
          <p:cNvSpPr/>
          <p:nvPr/>
        </p:nvSpPr>
        <p:spPr bwMode="white">
          <a:xfrm>
            <a:off x="7843809" y="3950900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9D4364-AF6E-4665-7264-D94BD28A8B98}"/>
              </a:ext>
            </a:extLst>
          </p:cNvPr>
          <p:cNvSpPr/>
          <p:nvPr/>
        </p:nvSpPr>
        <p:spPr bwMode="white">
          <a:xfrm>
            <a:off x="10377142" y="3950900"/>
            <a:ext cx="36190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9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6F1AF-CF9F-4925-2CA7-CB052D8C2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0BA45-F442-210D-DE0D-FC4C686574F4}"/>
              </a:ext>
            </a:extLst>
          </p:cNvPr>
          <p:cNvSpPr/>
          <p:nvPr/>
        </p:nvSpPr>
        <p:spPr bwMode="white">
          <a:xfrm>
            <a:off x="2453333" y="4276333"/>
            <a:ext cx="3895238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33D24-4FEB-9446-B9B7-8EC863037409}"/>
              </a:ext>
            </a:extLst>
          </p:cNvPr>
          <p:cNvSpPr/>
          <p:nvPr/>
        </p:nvSpPr>
        <p:spPr bwMode="white">
          <a:xfrm>
            <a:off x="7272380" y="4333488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EF7CBC-63C7-46D1-4D96-210780966A57}"/>
              </a:ext>
            </a:extLst>
          </p:cNvPr>
          <p:cNvSpPr/>
          <p:nvPr/>
        </p:nvSpPr>
        <p:spPr bwMode="white">
          <a:xfrm>
            <a:off x="8339047" y="4333488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638F3B-A5FB-FDFD-95A7-5FAA56B2CC27}"/>
              </a:ext>
            </a:extLst>
          </p:cNvPr>
          <p:cNvSpPr/>
          <p:nvPr/>
        </p:nvSpPr>
        <p:spPr bwMode="white">
          <a:xfrm>
            <a:off x="9348571" y="4333488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C2C59-3952-B361-BBAF-DA4046930CAB}"/>
              </a:ext>
            </a:extLst>
          </p:cNvPr>
          <p:cNvSpPr/>
          <p:nvPr/>
        </p:nvSpPr>
        <p:spPr bwMode="white">
          <a:xfrm>
            <a:off x="10158095" y="4333488"/>
            <a:ext cx="37142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FFA33D24-4FEB-9446-B9B7-8EC863037409}"/>
              </a:ext>
            </a:extLst>
          </p:cNvPr>
          <p:cNvSpPr/>
          <p:nvPr/>
        </p:nvSpPr>
        <p:spPr bwMode="white">
          <a:xfrm>
            <a:off x="7793861" y="4304910"/>
            <a:ext cx="288043" cy="27624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FFA33D24-4FEB-9446-B9B7-8EC863037409}"/>
              </a:ext>
            </a:extLst>
          </p:cNvPr>
          <p:cNvSpPr/>
          <p:nvPr/>
        </p:nvSpPr>
        <p:spPr bwMode="white">
          <a:xfrm>
            <a:off x="8815237" y="4304910"/>
            <a:ext cx="273861" cy="29901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