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30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AB66E-C6CD-419D-9686-1F0E1DB764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4" r="70891" b="28712"/>
          <a:stretch/>
        </p:blipFill>
        <p:spPr>
          <a:xfrm>
            <a:off x="4511824" y="3068960"/>
            <a:ext cx="3143752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5D0D6DF5-F7E6-5182-0296-E704972EB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8" y="3861048"/>
            <a:ext cx="10655984" cy="247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9976F6-CF04-6DCF-14DC-A89A4EDCF9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40EAB-5562-D68A-6BB5-A998BE50E609}"/>
              </a:ext>
            </a:extLst>
          </p:cNvPr>
          <p:cNvSpPr/>
          <p:nvPr/>
        </p:nvSpPr>
        <p:spPr bwMode="white">
          <a:xfrm>
            <a:off x="2739047" y="2786190"/>
            <a:ext cx="33333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8E473-7A0A-9D55-4CBF-66152084EF0A}"/>
              </a:ext>
            </a:extLst>
          </p:cNvPr>
          <p:cNvSpPr/>
          <p:nvPr/>
        </p:nvSpPr>
        <p:spPr bwMode="white">
          <a:xfrm>
            <a:off x="4739047" y="2757534"/>
            <a:ext cx="361904" cy="30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A9A080-5E11-2494-B710-72D993B89018}"/>
              </a:ext>
            </a:extLst>
          </p:cNvPr>
          <p:cNvSpPr/>
          <p:nvPr/>
        </p:nvSpPr>
        <p:spPr bwMode="white">
          <a:xfrm>
            <a:off x="8481904" y="2776638"/>
            <a:ext cx="33333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D76DCF-EB93-5C97-9A0D-0E1F462E989D}"/>
              </a:ext>
            </a:extLst>
          </p:cNvPr>
          <p:cNvSpPr/>
          <p:nvPr/>
        </p:nvSpPr>
        <p:spPr bwMode="white">
          <a:xfrm>
            <a:off x="10043809" y="2767086"/>
            <a:ext cx="361904" cy="30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832109"/>
            <a:ext cx="8856984" cy="247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2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3F8E6-07E3-9CA3-23FE-1A0FAEF6D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8895"/>
            <a:ext cx="10800000" cy="3348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8B4BE-1DC3-53DB-BF75-51816E7E7410}"/>
              </a:ext>
            </a:extLst>
          </p:cNvPr>
          <p:cNvSpPr/>
          <p:nvPr/>
        </p:nvSpPr>
        <p:spPr bwMode="white">
          <a:xfrm>
            <a:off x="5043809" y="4243879"/>
            <a:ext cx="428571" cy="3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04F83A-D173-576A-58F1-DB97A6C9C705}"/>
              </a:ext>
            </a:extLst>
          </p:cNvPr>
          <p:cNvSpPr/>
          <p:nvPr/>
        </p:nvSpPr>
        <p:spPr bwMode="white">
          <a:xfrm>
            <a:off x="7320000" y="4243879"/>
            <a:ext cx="428570" cy="37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1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24AD1-7C83-3634-7447-9D6DC1CB8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3420"/>
            <a:ext cx="10800000" cy="299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0BD7745-93FB-8E18-DFBF-616C5B9F2D64}"/>
              </a:ext>
            </a:extLst>
          </p:cNvPr>
          <p:cNvSpPr/>
          <p:nvPr/>
        </p:nvSpPr>
        <p:spPr bwMode="white">
          <a:xfrm>
            <a:off x="5903975" y="2456229"/>
            <a:ext cx="432049" cy="439154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0BD7745-93FB-8E18-DFBF-616C5B9F2D64}"/>
              </a:ext>
            </a:extLst>
          </p:cNvPr>
          <p:cNvSpPr/>
          <p:nvPr/>
        </p:nvSpPr>
        <p:spPr bwMode="white">
          <a:xfrm>
            <a:off x="9894989" y="2456228"/>
            <a:ext cx="415150" cy="421948"/>
          </a:xfrm>
          <a:custGeom>
            <a:avLst/>
            <a:gdLst>
              <a:gd name="connsiteX0" fmla="*/ 0 w 360040"/>
              <a:gd name="connsiteY0" fmla="*/ 219577 h 439154"/>
              <a:gd name="connsiteX1" fmla="*/ 180020 w 360040"/>
              <a:gd name="connsiteY1" fmla="*/ 0 h 439154"/>
              <a:gd name="connsiteX2" fmla="*/ 360040 w 360040"/>
              <a:gd name="connsiteY2" fmla="*/ 219577 h 439154"/>
              <a:gd name="connsiteX3" fmla="*/ 180020 w 360040"/>
              <a:gd name="connsiteY3" fmla="*/ 439154 h 439154"/>
              <a:gd name="connsiteX4" fmla="*/ 0 w 360040"/>
              <a:gd name="connsiteY4" fmla="*/ 219577 h 439154"/>
              <a:gd name="connsiteX0" fmla="*/ 0 w 397572"/>
              <a:gd name="connsiteY0" fmla="*/ 219577 h 439154"/>
              <a:gd name="connsiteX1" fmla="*/ 180020 w 397572"/>
              <a:gd name="connsiteY1" fmla="*/ 0 h 439154"/>
              <a:gd name="connsiteX2" fmla="*/ 397572 w 397572"/>
              <a:gd name="connsiteY2" fmla="*/ 219577 h 439154"/>
              <a:gd name="connsiteX3" fmla="*/ 180020 w 397572"/>
              <a:gd name="connsiteY3" fmla="*/ 439154 h 439154"/>
              <a:gd name="connsiteX4" fmla="*/ 0 w 397572"/>
              <a:gd name="connsiteY4" fmla="*/ 219577 h 439154"/>
              <a:gd name="connsiteX0" fmla="*/ 0 w 414906"/>
              <a:gd name="connsiteY0" fmla="*/ 219577 h 439154"/>
              <a:gd name="connsiteX1" fmla="*/ 197354 w 414906"/>
              <a:gd name="connsiteY1" fmla="*/ 0 h 439154"/>
              <a:gd name="connsiteX2" fmla="*/ 414906 w 414906"/>
              <a:gd name="connsiteY2" fmla="*/ 219577 h 439154"/>
              <a:gd name="connsiteX3" fmla="*/ 197354 w 414906"/>
              <a:gd name="connsiteY3" fmla="*/ 439154 h 439154"/>
              <a:gd name="connsiteX4" fmla="*/ 0 w 414906"/>
              <a:gd name="connsiteY4" fmla="*/ 219577 h 439154"/>
              <a:gd name="connsiteX0" fmla="*/ 3 w 414909"/>
              <a:gd name="connsiteY0" fmla="*/ 219577 h 421819"/>
              <a:gd name="connsiteX1" fmla="*/ 197357 w 414909"/>
              <a:gd name="connsiteY1" fmla="*/ 0 h 421819"/>
              <a:gd name="connsiteX2" fmla="*/ 414909 w 414909"/>
              <a:gd name="connsiteY2" fmla="*/ 219577 h 421819"/>
              <a:gd name="connsiteX3" fmla="*/ 201690 w 414909"/>
              <a:gd name="connsiteY3" fmla="*/ 421819 h 421819"/>
              <a:gd name="connsiteX4" fmla="*/ 3 w 414909"/>
              <a:gd name="connsiteY4" fmla="*/ 219577 h 421819"/>
              <a:gd name="connsiteX0" fmla="*/ 6835 w 421741"/>
              <a:gd name="connsiteY0" fmla="*/ 225004 h 427246"/>
              <a:gd name="connsiteX1" fmla="*/ 61804 w 421741"/>
              <a:gd name="connsiteY1" fmla="*/ 80050 h 427246"/>
              <a:gd name="connsiteX2" fmla="*/ 204189 w 421741"/>
              <a:gd name="connsiteY2" fmla="*/ 5427 h 427246"/>
              <a:gd name="connsiteX3" fmla="*/ 421741 w 421741"/>
              <a:gd name="connsiteY3" fmla="*/ 225004 h 427246"/>
              <a:gd name="connsiteX4" fmla="*/ 208522 w 421741"/>
              <a:gd name="connsiteY4" fmla="*/ 427246 h 427246"/>
              <a:gd name="connsiteX5" fmla="*/ 6835 w 421741"/>
              <a:gd name="connsiteY5" fmla="*/ 225004 h 427246"/>
              <a:gd name="connsiteX0" fmla="*/ 101 w 415007"/>
              <a:gd name="connsiteY0" fmla="*/ 225004 h 432112"/>
              <a:gd name="connsiteX1" fmla="*/ 55070 w 415007"/>
              <a:gd name="connsiteY1" fmla="*/ 80050 h 432112"/>
              <a:gd name="connsiteX2" fmla="*/ 197455 w 415007"/>
              <a:gd name="connsiteY2" fmla="*/ 5427 h 432112"/>
              <a:gd name="connsiteX3" fmla="*/ 415007 w 415007"/>
              <a:gd name="connsiteY3" fmla="*/ 225004 h 432112"/>
              <a:gd name="connsiteX4" fmla="*/ 201788 w 415007"/>
              <a:gd name="connsiteY4" fmla="*/ 427246 h 432112"/>
              <a:gd name="connsiteX5" fmla="*/ 46402 w 415007"/>
              <a:gd name="connsiteY5" fmla="*/ 357404 h 432112"/>
              <a:gd name="connsiteX6" fmla="*/ 101 w 415007"/>
              <a:gd name="connsiteY6" fmla="*/ 225004 h 432112"/>
              <a:gd name="connsiteX0" fmla="*/ 101 w 419635"/>
              <a:gd name="connsiteY0" fmla="*/ 225004 h 427375"/>
              <a:gd name="connsiteX1" fmla="*/ 55070 w 419635"/>
              <a:gd name="connsiteY1" fmla="*/ 80050 h 427375"/>
              <a:gd name="connsiteX2" fmla="*/ 197455 w 419635"/>
              <a:gd name="connsiteY2" fmla="*/ 5427 h 427375"/>
              <a:gd name="connsiteX3" fmla="*/ 415007 w 419635"/>
              <a:gd name="connsiteY3" fmla="*/ 225004 h 427375"/>
              <a:gd name="connsiteX4" fmla="*/ 341091 w 419635"/>
              <a:gd name="connsiteY4" fmla="*/ 370405 h 427375"/>
              <a:gd name="connsiteX5" fmla="*/ 201788 w 419635"/>
              <a:gd name="connsiteY5" fmla="*/ 427246 h 427375"/>
              <a:gd name="connsiteX6" fmla="*/ 46402 w 419635"/>
              <a:gd name="connsiteY6" fmla="*/ 357404 h 427375"/>
              <a:gd name="connsiteX7" fmla="*/ 101 w 419635"/>
              <a:gd name="connsiteY7" fmla="*/ 225004 h 427375"/>
              <a:gd name="connsiteX0" fmla="*/ 101 w 415150"/>
              <a:gd name="connsiteY0" fmla="*/ 219577 h 421948"/>
              <a:gd name="connsiteX1" fmla="*/ 55070 w 415150"/>
              <a:gd name="connsiteY1" fmla="*/ 74623 h 421948"/>
              <a:gd name="connsiteX2" fmla="*/ 197455 w 415150"/>
              <a:gd name="connsiteY2" fmla="*/ 0 h 421948"/>
              <a:gd name="connsiteX3" fmla="*/ 332423 w 415150"/>
              <a:gd name="connsiteY3" fmla="*/ 74624 h 421948"/>
              <a:gd name="connsiteX4" fmla="*/ 415007 w 415150"/>
              <a:gd name="connsiteY4" fmla="*/ 219577 h 421948"/>
              <a:gd name="connsiteX5" fmla="*/ 341091 w 415150"/>
              <a:gd name="connsiteY5" fmla="*/ 364978 h 421948"/>
              <a:gd name="connsiteX6" fmla="*/ 201788 w 415150"/>
              <a:gd name="connsiteY6" fmla="*/ 421819 h 421948"/>
              <a:gd name="connsiteX7" fmla="*/ 46402 w 415150"/>
              <a:gd name="connsiteY7" fmla="*/ 351977 h 421948"/>
              <a:gd name="connsiteX8" fmla="*/ 101 w 415150"/>
              <a:gd name="connsiteY8" fmla="*/ 219577 h 42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5150" h="421948">
                <a:moveTo>
                  <a:pt x="101" y="219577"/>
                </a:moveTo>
                <a:cubicBezTo>
                  <a:pt x="1546" y="173351"/>
                  <a:pt x="22178" y="111219"/>
                  <a:pt x="55070" y="74623"/>
                </a:cubicBezTo>
                <a:cubicBezTo>
                  <a:pt x="87962" y="38027"/>
                  <a:pt x="151230" y="0"/>
                  <a:pt x="197455" y="0"/>
                </a:cubicBezTo>
                <a:cubicBezTo>
                  <a:pt x="243680" y="0"/>
                  <a:pt x="296164" y="38028"/>
                  <a:pt x="332423" y="74624"/>
                </a:cubicBezTo>
                <a:cubicBezTo>
                  <a:pt x="368682" y="111220"/>
                  <a:pt x="412118" y="174074"/>
                  <a:pt x="415007" y="219577"/>
                </a:cubicBezTo>
                <a:cubicBezTo>
                  <a:pt x="417896" y="265080"/>
                  <a:pt x="376627" y="331271"/>
                  <a:pt x="341091" y="364978"/>
                </a:cubicBezTo>
                <a:cubicBezTo>
                  <a:pt x="305555" y="398685"/>
                  <a:pt x="250903" y="423986"/>
                  <a:pt x="201788" y="421819"/>
                </a:cubicBezTo>
                <a:cubicBezTo>
                  <a:pt x="152673" y="419652"/>
                  <a:pt x="80016" y="385684"/>
                  <a:pt x="46402" y="351977"/>
                </a:cubicBezTo>
                <a:cubicBezTo>
                  <a:pt x="12788" y="318270"/>
                  <a:pt x="-1344" y="265803"/>
                  <a:pt x="101" y="219577"/>
                </a:cubicBezTo>
                <a:close/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0BD7745-93FB-8E18-DFBF-616C5B9F2D64}"/>
              </a:ext>
            </a:extLst>
          </p:cNvPr>
          <p:cNvSpPr/>
          <p:nvPr/>
        </p:nvSpPr>
        <p:spPr bwMode="white">
          <a:xfrm>
            <a:off x="5919826" y="3208059"/>
            <a:ext cx="824636" cy="413653"/>
          </a:xfrm>
          <a:custGeom>
            <a:avLst/>
            <a:gdLst>
              <a:gd name="connsiteX0" fmla="*/ 0 w 840097"/>
              <a:gd name="connsiteY0" fmla="*/ 219577 h 439154"/>
              <a:gd name="connsiteX1" fmla="*/ 420049 w 840097"/>
              <a:gd name="connsiteY1" fmla="*/ 0 h 439154"/>
              <a:gd name="connsiteX2" fmla="*/ 840098 w 840097"/>
              <a:gd name="connsiteY2" fmla="*/ 219577 h 439154"/>
              <a:gd name="connsiteX3" fmla="*/ 420049 w 840097"/>
              <a:gd name="connsiteY3" fmla="*/ 439154 h 439154"/>
              <a:gd name="connsiteX4" fmla="*/ 0 w 840097"/>
              <a:gd name="connsiteY4" fmla="*/ 219577 h 439154"/>
              <a:gd name="connsiteX0" fmla="*/ 4331 w 844429"/>
              <a:gd name="connsiteY0" fmla="*/ 232069 h 451646"/>
              <a:gd name="connsiteX1" fmla="*/ 218581 w 844429"/>
              <a:gd name="connsiteY1" fmla="*/ 49054 h 451646"/>
              <a:gd name="connsiteX2" fmla="*/ 424380 w 844429"/>
              <a:gd name="connsiteY2" fmla="*/ 12492 h 451646"/>
              <a:gd name="connsiteX3" fmla="*/ 844429 w 844429"/>
              <a:gd name="connsiteY3" fmla="*/ 232069 h 451646"/>
              <a:gd name="connsiteX4" fmla="*/ 424380 w 844429"/>
              <a:gd name="connsiteY4" fmla="*/ 451646 h 451646"/>
              <a:gd name="connsiteX5" fmla="*/ 4331 w 844429"/>
              <a:gd name="connsiteY5" fmla="*/ 232069 h 451646"/>
              <a:gd name="connsiteX0" fmla="*/ 4331 w 844429"/>
              <a:gd name="connsiteY0" fmla="*/ 226695 h 446272"/>
              <a:gd name="connsiteX1" fmla="*/ 218581 w 844429"/>
              <a:gd name="connsiteY1" fmla="*/ 43680 h 446272"/>
              <a:gd name="connsiteX2" fmla="*/ 424380 w 844429"/>
              <a:gd name="connsiteY2" fmla="*/ 7118 h 446272"/>
              <a:gd name="connsiteX3" fmla="*/ 844429 w 844429"/>
              <a:gd name="connsiteY3" fmla="*/ 226695 h 446272"/>
              <a:gd name="connsiteX4" fmla="*/ 424380 w 844429"/>
              <a:gd name="connsiteY4" fmla="*/ 446272 h 446272"/>
              <a:gd name="connsiteX5" fmla="*/ 4331 w 844429"/>
              <a:gd name="connsiteY5" fmla="*/ 226695 h 446272"/>
              <a:gd name="connsiteX0" fmla="*/ 4331 w 844429"/>
              <a:gd name="connsiteY0" fmla="*/ 226695 h 446272"/>
              <a:gd name="connsiteX1" fmla="*/ 218581 w 844429"/>
              <a:gd name="connsiteY1" fmla="*/ 43680 h 446272"/>
              <a:gd name="connsiteX2" fmla="*/ 424380 w 844429"/>
              <a:gd name="connsiteY2" fmla="*/ 7118 h 446272"/>
              <a:gd name="connsiteX3" fmla="*/ 844429 w 844429"/>
              <a:gd name="connsiteY3" fmla="*/ 226695 h 446272"/>
              <a:gd name="connsiteX4" fmla="*/ 424380 w 844429"/>
              <a:gd name="connsiteY4" fmla="*/ 446272 h 446272"/>
              <a:gd name="connsiteX5" fmla="*/ 4331 w 844429"/>
              <a:gd name="connsiteY5" fmla="*/ 226695 h 446272"/>
              <a:gd name="connsiteX0" fmla="*/ 4331 w 844429"/>
              <a:gd name="connsiteY0" fmla="*/ 226695 h 446272"/>
              <a:gd name="connsiteX1" fmla="*/ 218581 w 844429"/>
              <a:gd name="connsiteY1" fmla="*/ 43680 h 446272"/>
              <a:gd name="connsiteX2" fmla="*/ 424380 w 844429"/>
              <a:gd name="connsiteY2" fmla="*/ 7118 h 446272"/>
              <a:gd name="connsiteX3" fmla="*/ 844429 w 844429"/>
              <a:gd name="connsiteY3" fmla="*/ 226695 h 446272"/>
              <a:gd name="connsiteX4" fmla="*/ 424380 w 844429"/>
              <a:gd name="connsiteY4" fmla="*/ 446272 h 446272"/>
              <a:gd name="connsiteX5" fmla="*/ 4331 w 844429"/>
              <a:gd name="connsiteY5" fmla="*/ 226695 h 446272"/>
              <a:gd name="connsiteX0" fmla="*/ 0 w 840098"/>
              <a:gd name="connsiteY0" fmla="*/ 219577 h 439154"/>
              <a:gd name="connsiteX1" fmla="*/ 420049 w 840098"/>
              <a:gd name="connsiteY1" fmla="*/ 0 h 439154"/>
              <a:gd name="connsiteX2" fmla="*/ 840098 w 840098"/>
              <a:gd name="connsiteY2" fmla="*/ 219577 h 439154"/>
              <a:gd name="connsiteX3" fmla="*/ 420049 w 840098"/>
              <a:gd name="connsiteY3" fmla="*/ 439154 h 439154"/>
              <a:gd name="connsiteX4" fmla="*/ 0 w 840098"/>
              <a:gd name="connsiteY4" fmla="*/ 219577 h 439154"/>
              <a:gd name="connsiteX0" fmla="*/ 0 w 840098"/>
              <a:gd name="connsiteY0" fmla="*/ 187827 h 407404"/>
              <a:gd name="connsiteX1" fmla="*/ 420049 w 840098"/>
              <a:gd name="connsiteY1" fmla="*/ 0 h 407404"/>
              <a:gd name="connsiteX2" fmla="*/ 840098 w 840098"/>
              <a:gd name="connsiteY2" fmla="*/ 187827 h 407404"/>
              <a:gd name="connsiteX3" fmla="*/ 420049 w 840098"/>
              <a:gd name="connsiteY3" fmla="*/ 407404 h 407404"/>
              <a:gd name="connsiteX4" fmla="*/ 0 w 840098"/>
              <a:gd name="connsiteY4" fmla="*/ 187827 h 407404"/>
              <a:gd name="connsiteX0" fmla="*/ 0 w 849685"/>
              <a:gd name="connsiteY0" fmla="*/ 194579 h 414156"/>
              <a:gd name="connsiteX1" fmla="*/ 420049 w 849685"/>
              <a:gd name="connsiteY1" fmla="*/ 6752 h 414156"/>
              <a:gd name="connsiteX2" fmla="*/ 690499 w 849685"/>
              <a:gd name="connsiteY2" fmla="*/ 56014 h 414156"/>
              <a:gd name="connsiteX3" fmla="*/ 840098 w 849685"/>
              <a:gd name="connsiteY3" fmla="*/ 194579 h 414156"/>
              <a:gd name="connsiteX4" fmla="*/ 420049 w 849685"/>
              <a:gd name="connsiteY4" fmla="*/ 414156 h 414156"/>
              <a:gd name="connsiteX5" fmla="*/ 0 w 849685"/>
              <a:gd name="connsiteY5" fmla="*/ 194579 h 414156"/>
              <a:gd name="connsiteX0" fmla="*/ 0 w 841205"/>
              <a:gd name="connsiteY0" fmla="*/ 194579 h 420273"/>
              <a:gd name="connsiteX1" fmla="*/ 420049 w 841205"/>
              <a:gd name="connsiteY1" fmla="*/ 6752 h 420273"/>
              <a:gd name="connsiteX2" fmla="*/ 690499 w 841205"/>
              <a:gd name="connsiteY2" fmla="*/ 56014 h 420273"/>
              <a:gd name="connsiteX3" fmla="*/ 840098 w 841205"/>
              <a:gd name="connsiteY3" fmla="*/ 194579 h 420273"/>
              <a:gd name="connsiteX4" fmla="*/ 766699 w 841205"/>
              <a:gd name="connsiteY4" fmla="*/ 344939 h 420273"/>
              <a:gd name="connsiteX5" fmla="*/ 420049 w 841205"/>
              <a:gd name="connsiteY5" fmla="*/ 414156 h 420273"/>
              <a:gd name="connsiteX6" fmla="*/ 0 w 841205"/>
              <a:gd name="connsiteY6" fmla="*/ 194579 h 420273"/>
              <a:gd name="connsiteX0" fmla="*/ 8779 w 849984"/>
              <a:gd name="connsiteY0" fmla="*/ 194579 h 414395"/>
              <a:gd name="connsiteX1" fmla="*/ 428828 w 849984"/>
              <a:gd name="connsiteY1" fmla="*/ 6752 h 414395"/>
              <a:gd name="connsiteX2" fmla="*/ 699278 w 849984"/>
              <a:gd name="connsiteY2" fmla="*/ 56014 h 414395"/>
              <a:gd name="connsiteX3" fmla="*/ 848877 w 849984"/>
              <a:gd name="connsiteY3" fmla="*/ 194579 h 414395"/>
              <a:gd name="connsiteX4" fmla="*/ 775478 w 849984"/>
              <a:gd name="connsiteY4" fmla="*/ 344939 h 414395"/>
              <a:gd name="connsiteX5" fmla="*/ 428828 w 849984"/>
              <a:gd name="connsiteY5" fmla="*/ 414156 h 414395"/>
              <a:gd name="connsiteX6" fmla="*/ 165878 w 849984"/>
              <a:gd name="connsiteY6" fmla="*/ 360814 h 414395"/>
              <a:gd name="connsiteX7" fmla="*/ 8779 w 849984"/>
              <a:gd name="connsiteY7" fmla="*/ 194579 h 414395"/>
              <a:gd name="connsiteX0" fmla="*/ 110 w 841315"/>
              <a:gd name="connsiteY0" fmla="*/ 187869 h 407685"/>
              <a:gd name="connsiteX1" fmla="*/ 179434 w 841315"/>
              <a:gd name="connsiteY1" fmla="*/ 55654 h 407685"/>
              <a:gd name="connsiteX2" fmla="*/ 420159 w 841315"/>
              <a:gd name="connsiteY2" fmla="*/ 42 h 407685"/>
              <a:gd name="connsiteX3" fmla="*/ 690609 w 841315"/>
              <a:gd name="connsiteY3" fmla="*/ 49304 h 407685"/>
              <a:gd name="connsiteX4" fmla="*/ 840208 w 841315"/>
              <a:gd name="connsiteY4" fmla="*/ 187869 h 407685"/>
              <a:gd name="connsiteX5" fmla="*/ 766809 w 841315"/>
              <a:gd name="connsiteY5" fmla="*/ 338229 h 407685"/>
              <a:gd name="connsiteX6" fmla="*/ 420159 w 841315"/>
              <a:gd name="connsiteY6" fmla="*/ 407446 h 407685"/>
              <a:gd name="connsiteX7" fmla="*/ 157209 w 841315"/>
              <a:gd name="connsiteY7" fmla="*/ 354104 h 407685"/>
              <a:gd name="connsiteX8" fmla="*/ 110 w 841315"/>
              <a:gd name="connsiteY8" fmla="*/ 187869 h 407685"/>
              <a:gd name="connsiteX0" fmla="*/ 22 w 841227"/>
              <a:gd name="connsiteY0" fmla="*/ 187827 h 407643"/>
              <a:gd name="connsiteX1" fmla="*/ 166646 w 841227"/>
              <a:gd name="connsiteY1" fmla="*/ 49262 h 407643"/>
              <a:gd name="connsiteX2" fmla="*/ 420071 w 841227"/>
              <a:gd name="connsiteY2" fmla="*/ 0 h 407643"/>
              <a:gd name="connsiteX3" fmla="*/ 690521 w 841227"/>
              <a:gd name="connsiteY3" fmla="*/ 49262 h 407643"/>
              <a:gd name="connsiteX4" fmla="*/ 840120 w 841227"/>
              <a:gd name="connsiteY4" fmla="*/ 187827 h 407643"/>
              <a:gd name="connsiteX5" fmla="*/ 766721 w 841227"/>
              <a:gd name="connsiteY5" fmla="*/ 338187 h 407643"/>
              <a:gd name="connsiteX6" fmla="*/ 420071 w 841227"/>
              <a:gd name="connsiteY6" fmla="*/ 407404 h 407643"/>
              <a:gd name="connsiteX7" fmla="*/ 157121 w 841227"/>
              <a:gd name="connsiteY7" fmla="*/ 354062 h 407643"/>
              <a:gd name="connsiteX8" fmla="*/ 22 w 841227"/>
              <a:gd name="connsiteY8" fmla="*/ 187827 h 407643"/>
              <a:gd name="connsiteX0" fmla="*/ 22 w 840507"/>
              <a:gd name="connsiteY0" fmla="*/ 187827 h 413653"/>
              <a:gd name="connsiteX1" fmla="*/ 166646 w 840507"/>
              <a:gd name="connsiteY1" fmla="*/ 49262 h 413653"/>
              <a:gd name="connsiteX2" fmla="*/ 420071 w 840507"/>
              <a:gd name="connsiteY2" fmla="*/ 0 h 413653"/>
              <a:gd name="connsiteX3" fmla="*/ 690521 w 840507"/>
              <a:gd name="connsiteY3" fmla="*/ 49262 h 413653"/>
              <a:gd name="connsiteX4" fmla="*/ 840120 w 840507"/>
              <a:gd name="connsiteY4" fmla="*/ 187827 h 413653"/>
              <a:gd name="connsiteX5" fmla="*/ 766721 w 840507"/>
              <a:gd name="connsiteY5" fmla="*/ 338187 h 413653"/>
              <a:gd name="connsiteX6" fmla="*/ 614321 w 840507"/>
              <a:gd name="connsiteY6" fmla="*/ 404862 h 413653"/>
              <a:gd name="connsiteX7" fmla="*/ 420071 w 840507"/>
              <a:gd name="connsiteY7" fmla="*/ 407404 h 413653"/>
              <a:gd name="connsiteX8" fmla="*/ 157121 w 840507"/>
              <a:gd name="connsiteY8" fmla="*/ 354062 h 413653"/>
              <a:gd name="connsiteX9" fmla="*/ 22 w 840507"/>
              <a:gd name="connsiteY9" fmla="*/ 187827 h 413653"/>
              <a:gd name="connsiteX0" fmla="*/ 26 w 824636"/>
              <a:gd name="connsiteY0" fmla="*/ 194177 h 413653"/>
              <a:gd name="connsiteX1" fmla="*/ 150775 w 824636"/>
              <a:gd name="connsiteY1" fmla="*/ 49262 h 413653"/>
              <a:gd name="connsiteX2" fmla="*/ 404200 w 824636"/>
              <a:gd name="connsiteY2" fmla="*/ 0 h 413653"/>
              <a:gd name="connsiteX3" fmla="*/ 674650 w 824636"/>
              <a:gd name="connsiteY3" fmla="*/ 49262 h 413653"/>
              <a:gd name="connsiteX4" fmla="*/ 824249 w 824636"/>
              <a:gd name="connsiteY4" fmla="*/ 187827 h 413653"/>
              <a:gd name="connsiteX5" fmla="*/ 750850 w 824636"/>
              <a:gd name="connsiteY5" fmla="*/ 338187 h 413653"/>
              <a:gd name="connsiteX6" fmla="*/ 598450 w 824636"/>
              <a:gd name="connsiteY6" fmla="*/ 404862 h 413653"/>
              <a:gd name="connsiteX7" fmla="*/ 404200 w 824636"/>
              <a:gd name="connsiteY7" fmla="*/ 407404 h 413653"/>
              <a:gd name="connsiteX8" fmla="*/ 141250 w 824636"/>
              <a:gd name="connsiteY8" fmla="*/ 354062 h 413653"/>
              <a:gd name="connsiteX9" fmla="*/ 26 w 824636"/>
              <a:gd name="connsiteY9" fmla="*/ 194177 h 413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4636" h="413653">
                <a:moveTo>
                  <a:pt x="26" y="194177"/>
                </a:moveTo>
                <a:cubicBezTo>
                  <a:pt x="1614" y="143377"/>
                  <a:pt x="80767" y="80567"/>
                  <a:pt x="150775" y="49262"/>
                </a:cubicBezTo>
                <a:cubicBezTo>
                  <a:pt x="220783" y="17958"/>
                  <a:pt x="316888" y="0"/>
                  <a:pt x="404200" y="0"/>
                </a:cubicBezTo>
                <a:cubicBezTo>
                  <a:pt x="491512" y="0"/>
                  <a:pt x="604642" y="17958"/>
                  <a:pt x="674650" y="49262"/>
                </a:cubicBezTo>
                <a:cubicBezTo>
                  <a:pt x="744658" y="80567"/>
                  <a:pt x="819487" y="143906"/>
                  <a:pt x="824249" y="187827"/>
                </a:cubicBezTo>
                <a:cubicBezTo>
                  <a:pt x="829011" y="231748"/>
                  <a:pt x="789012" y="304660"/>
                  <a:pt x="750850" y="338187"/>
                </a:cubicBezTo>
                <a:cubicBezTo>
                  <a:pt x="712688" y="371714"/>
                  <a:pt x="656225" y="393326"/>
                  <a:pt x="598450" y="404862"/>
                </a:cubicBezTo>
                <a:cubicBezTo>
                  <a:pt x="540675" y="416398"/>
                  <a:pt x="480400" y="415871"/>
                  <a:pt x="404200" y="407404"/>
                </a:cubicBezTo>
                <a:cubicBezTo>
                  <a:pt x="328000" y="398937"/>
                  <a:pt x="211258" y="390658"/>
                  <a:pt x="141250" y="354062"/>
                </a:cubicBezTo>
                <a:cubicBezTo>
                  <a:pt x="71242" y="317466"/>
                  <a:pt x="-1562" y="244977"/>
                  <a:pt x="26" y="194177"/>
                </a:cubicBezTo>
                <a:close/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0BD7745-93FB-8E18-DFBF-616C5B9F2D64}"/>
              </a:ext>
            </a:extLst>
          </p:cNvPr>
          <p:cNvSpPr/>
          <p:nvPr/>
        </p:nvSpPr>
        <p:spPr bwMode="white">
          <a:xfrm>
            <a:off x="6587129" y="3977390"/>
            <a:ext cx="425958" cy="407944"/>
          </a:xfrm>
          <a:custGeom>
            <a:avLst/>
            <a:gdLst>
              <a:gd name="connsiteX0" fmla="*/ 0 w 432049"/>
              <a:gd name="connsiteY0" fmla="*/ 219577 h 439154"/>
              <a:gd name="connsiteX1" fmla="*/ 216025 w 432049"/>
              <a:gd name="connsiteY1" fmla="*/ 0 h 439154"/>
              <a:gd name="connsiteX2" fmla="*/ 432050 w 432049"/>
              <a:gd name="connsiteY2" fmla="*/ 219577 h 439154"/>
              <a:gd name="connsiteX3" fmla="*/ 216025 w 432049"/>
              <a:gd name="connsiteY3" fmla="*/ 439154 h 439154"/>
              <a:gd name="connsiteX4" fmla="*/ 0 w 432049"/>
              <a:gd name="connsiteY4" fmla="*/ 219577 h 439154"/>
              <a:gd name="connsiteX0" fmla="*/ 0 w 444750"/>
              <a:gd name="connsiteY0" fmla="*/ 219577 h 439154"/>
              <a:gd name="connsiteX1" fmla="*/ 228725 w 444750"/>
              <a:gd name="connsiteY1" fmla="*/ 0 h 439154"/>
              <a:gd name="connsiteX2" fmla="*/ 444750 w 444750"/>
              <a:gd name="connsiteY2" fmla="*/ 219577 h 439154"/>
              <a:gd name="connsiteX3" fmla="*/ 228725 w 444750"/>
              <a:gd name="connsiteY3" fmla="*/ 439154 h 439154"/>
              <a:gd name="connsiteX4" fmla="*/ 0 w 444750"/>
              <a:gd name="connsiteY4" fmla="*/ 219577 h 439154"/>
              <a:gd name="connsiteX0" fmla="*/ 10483 w 455233"/>
              <a:gd name="connsiteY0" fmla="*/ 219577 h 443009"/>
              <a:gd name="connsiteX1" fmla="*/ 239208 w 455233"/>
              <a:gd name="connsiteY1" fmla="*/ 0 h 443009"/>
              <a:gd name="connsiteX2" fmla="*/ 455233 w 455233"/>
              <a:gd name="connsiteY2" fmla="*/ 219577 h 443009"/>
              <a:gd name="connsiteX3" fmla="*/ 239208 w 455233"/>
              <a:gd name="connsiteY3" fmla="*/ 439154 h 443009"/>
              <a:gd name="connsiteX4" fmla="*/ 58876 w 455233"/>
              <a:gd name="connsiteY4" fmla="*/ 349374 h 443009"/>
              <a:gd name="connsiteX5" fmla="*/ 10483 w 455233"/>
              <a:gd name="connsiteY5" fmla="*/ 219577 h 443009"/>
              <a:gd name="connsiteX0" fmla="*/ 228 w 444978"/>
              <a:gd name="connsiteY0" fmla="*/ 224802 h 448234"/>
              <a:gd name="connsiteX1" fmla="*/ 61322 w 444978"/>
              <a:gd name="connsiteY1" fmla="*/ 81549 h 448234"/>
              <a:gd name="connsiteX2" fmla="*/ 228953 w 444978"/>
              <a:gd name="connsiteY2" fmla="*/ 5225 h 448234"/>
              <a:gd name="connsiteX3" fmla="*/ 444978 w 444978"/>
              <a:gd name="connsiteY3" fmla="*/ 224802 h 448234"/>
              <a:gd name="connsiteX4" fmla="*/ 228953 w 444978"/>
              <a:gd name="connsiteY4" fmla="*/ 444379 h 448234"/>
              <a:gd name="connsiteX5" fmla="*/ 48621 w 444978"/>
              <a:gd name="connsiteY5" fmla="*/ 354599 h 448234"/>
              <a:gd name="connsiteX6" fmla="*/ 228 w 444978"/>
              <a:gd name="connsiteY6" fmla="*/ 224802 h 448234"/>
              <a:gd name="connsiteX0" fmla="*/ 228 w 444978"/>
              <a:gd name="connsiteY0" fmla="*/ 224802 h 439147"/>
              <a:gd name="connsiteX1" fmla="*/ 61322 w 444978"/>
              <a:gd name="connsiteY1" fmla="*/ 81549 h 439147"/>
              <a:gd name="connsiteX2" fmla="*/ 228953 w 444978"/>
              <a:gd name="connsiteY2" fmla="*/ 5225 h 439147"/>
              <a:gd name="connsiteX3" fmla="*/ 444978 w 444978"/>
              <a:gd name="connsiteY3" fmla="*/ 224802 h 439147"/>
              <a:gd name="connsiteX4" fmla="*/ 238478 w 444978"/>
              <a:gd name="connsiteY4" fmla="*/ 434854 h 439147"/>
              <a:gd name="connsiteX5" fmla="*/ 48621 w 444978"/>
              <a:gd name="connsiteY5" fmla="*/ 354599 h 439147"/>
              <a:gd name="connsiteX6" fmla="*/ 228 w 444978"/>
              <a:gd name="connsiteY6" fmla="*/ 224802 h 439147"/>
              <a:gd name="connsiteX0" fmla="*/ 228 w 425928"/>
              <a:gd name="connsiteY0" fmla="*/ 224976 h 439160"/>
              <a:gd name="connsiteX1" fmla="*/ 61322 w 425928"/>
              <a:gd name="connsiteY1" fmla="*/ 81723 h 439160"/>
              <a:gd name="connsiteX2" fmla="*/ 228953 w 425928"/>
              <a:gd name="connsiteY2" fmla="*/ 5399 h 439160"/>
              <a:gd name="connsiteX3" fmla="*/ 425928 w 425928"/>
              <a:gd name="connsiteY3" fmla="*/ 228151 h 439160"/>
              <a:gd name="connsiteX4" fmla="*/ 238478 w 425928"/>
              <a:gd name="connsiteY4" fmla="*/ 435028 h 439160"/>
              <a:gd name="connsiteX5" fmla="*/ 48621 w 425928"/>
              <a:gd name="connsiteY5" fmla="*/ 354773 h 439160"/>
              <a:gd name="connsiteX6" fmla="*/ 228 w 425928"/>
              <a:gd name="connsiteY6" fmla="*/ 224976 h 439160"/>
              <a:gd name="connsiteX0" fmla="*/ 228 w 425928"/>
              <a:gd name="connsiteY0" fmla="*/ 224976 h 427201"/>
              <a:gd name="connsiteX1" fmla="*/ 61322 w 425928"/>
              <a:gd name="connsiteY1" fmla="*/ 81723 h 427201"/>
              <a:gd name="connsiteX2" fmla="*/ 228953 w 425928"/>
              <a:gd name="connsiteY2" fmla="*/ 5399 h 427201"/>
              <a:gd name="connsiteX3" fmla="*/ 425928 w 425928"/>
              <a:gd name="connsiteY3" fmla="*/ 228151 h 427201"/>
              <a:gd name="connsiteX4" fmla="*/ 238478 w 425928"/>
              <a:gd name="connsiteY4" fmla="*/ 422328 h 427201"/>
              <a:gd name="connsiteX5" fmla="*/ 48621 w 425928"/>
              <a:gd name="connsiteY5" fmla="*/ 354773 h 427201"/>
              <a:gd name="connsiteX6" fmla="*/ 228 w 425928"/>
              <a:gd name="connsiteY6" fmla="*/ 224976 h 427201"/>
              <a:gd name="connsiteX0" fmla="*/ 228 w 425928"/>
              <a:gd name="connsiteY0" fmla="*/ 213214 h 415439"/>
              <a:gd name="connsiteX1" fmla="*/ 61322 w 425928"/>
              <a:gd name="connsiteY1" fmla="*/ 69961 h 415439"/>
              <a:gd name="connsiteX2" fmla="*/ 235303 w 425928"/>
              <a:gd name="connsiteY2" fmla="*/ 6337 h 415439"/>
              <a:gd name="connsiteX3" fmla="*/ 425928 w 425928"/>
              <a:gd name="connsiteY3" fmla="*/ 216389 h 415439"/>
              <a:gd name="connsiteX4" fmla="*/ 238478 w 425928"/>
              <a:gd name="connsiteY4" fmla="*/ 410566 h 415439"/>
              <a:gd name="connsiteX5" fmla="*/ 48621 w 425928"/>
              <a:gd name="connsiteY5" fmla="*/ 343011 h 415439"/>
              <a:gd name="connsiteX6" fmla="*/ 228 w 425928"/>
              <a:gd name="connsiteY6" fmla="*/ 213214 h 415439"/>
              <a:gd name="connsiteX0" fmla="*/ 228 w 427540"/>
              <a:gd name="connsiteY0" fmla="*/ 210583 h 412808"/>
              <a:gd name="connsiteX1" fmla="*/ 61322 w 427540"/>
              <a:gd name="connsiteY1" fmla="*/ 67330 h 412808"/>
              <a:gd name="connsiteX2" fmla="*/ 235303 w 427540"/>
              <a:gd name="connsiteY2" fmla="*/ 3706 h 412808"/>
              <a:gd name="connsiteX3" fmla="*/ 334481 w 427540"/>
              <a:gd name="connsiteY3" fmla="*/ 30068 h 412808"/>
              <a:gd name="connsiteX4" fmla="*/ 425928 w 427540"/>
              <a:gd name="connsiteY4" fmla="*/ 213758 h 412808"/>
              <a:gd name="connsiteX5" fmla="*/ 238478 w 427540"/>
              <a:gd name="connsiteY5" fmla="*/ 407935 h 412808"/>
              <a:gd name="connsiteX6" fmla="*/ 48621 w 427540"/>
              <a:gd name="connsiteY6" fmla="*/ 340380 h 412808"/>
              <a:gd name="connsiteX7" fmla="*/ 228 w 427540"/>
              <a:gd name="connsiteY7" fmla="*/ 210583 h 412808"/>
              <a:gd name="connsiteX0" fmla="*/ 228 w 425958"/>
              <a:gd name="connsiteY0" fmla="*/ 210583 h 407944"/>
              <a:gd name="connsiteX1" fmla="*/ 61322 w 425958"/>
              <a:gd name="connsiteY1" fmla="*/ 67330 h 407944"/>
              <a:gd name="connsiteX2" fmla="*/ 235303 w 425958"/>
              <a:gd name="connsiteY2" fmla="*/ 3706 h 407944"/>
              <a:gd name="connsiteX3" fmla="*/ 334481 w 425958"/>
              <a:gd name="connsiteY3" fmla="*/ 30068 h 407944"/>
              <a:gd name="connsiteX4" fmla="*/ 425928 w 425958"/>
              <a:gd name="connsiteY4" fmla="*/ 213758 h 407944"/>
              <a:gd name="connsiteX5" fmla="*/ 354360 w 425958"/>
              <a:gd name="connsiteY5" fmla="*/ 344144 h 407944"/>
              <a:gd name="connsiteX6" fmla="*/ 238478 w 425958"/>
              <a:gd name="connsiteY6" fmla="*/ 407935 h 407944"/>
              <a:gd name="connsiteX7" fmla="*/ 48621 w 425958"/>
              <a:gd name="connsiteY7" fmla="*/ 340380 h 407944"/>
              <a:gd name="connsiteX8" fmla="*/ 228 w 425958"/>
              <a:gd name="connsiteY8" fmla="*/ 210583 h 40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958" h="407944">
                <a:moveTo>
                  <a:pt x="228" y="210583"/>
                </a:moveTo>
                <a:cubicBezTo>
                  <a:pt x="2345" y="165075"/>
                  <a:pt x="23201" y="103926"/>
                  <a:pt x="61322" y="67330"/>
                </a:cubicBezTo>
                <a:cubicBezTo>
                  <a:pt x="99443" y="30734"/>
                  <a:pt x="189777" y="9916"/>
                  <a:pt x="235303" y="3706"/>
                </a:cubicBezTo>
                <a:cubicBezTo>
                  <a:pt x="280829" y="-2504"/>
                  <a:pt x="302710" y="-4941"/>
                  <a:pt x="334481" y="30068"/>
                </a:cubicBezTo>
                <a:cubicBezTo>
                  <a:pt x="366252" y="65077"/>
                  <a:pt x="424603" y="163400"/>
                  <a:pt x="425928" y="213758"/>
                </a:cubicBezTo>
                <a:cubicBezTo>
                  <a:pt x="427253" y="264116"/>
                  <a:pt x="385602" y="311781"/>
                  <a:pt x="354360" y="344144"/>
                </a:cubicBezTo>
                <a:cubicBezTo>
                  <a:pt x="323118" y="376507"/>
                  <a:pt x="289434" y="408562"/>
                  <a:pt x="238478" y="407935"/>
                </a:cubicBezTo>
                <a:cubicBezTo>
                  <a:pt x="187522" y="407308"/>
                  <a:pt x="86742" y="376976"/>
                  <a:pt x="48621" y="340380"/>
                </a:cubicBezTo>
                <a:cubicBezTo>
                  <a:pt x="10500" y="303784"/>
                  <a:pt x="-1889" y="256091"/>
                  <a:pt x="228" y="210583"/>
                </a:cubicBezTo>
                <a:close/>
              </a:path>
            </a:pathLst>
          </a:custGeom>
          <a:noFill/>
          <a:ln w="635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1">
            <a:extLst>
              <a:ext uri="{FF2B5EF4-FFF2-40B4-BE49-F238E27FC236}">
                <a16:creationId xmlns:a16="http://schemas.microsoft.com/office/drawing/2014/main" id="{B0BD7745-93FB-8E18-DFBF-616C5B9F2D64}"/>
              </a:ext>
            </a:extLst>
          </p:cNvPr>
          <p:cNvSpPr/>
          <p:nvPr/>
        </p:nvSpPr>
        <p:spPr bwMode="white">
          <a:xfrm>
            <a:off x="9552384" y="3979417"/>
            <a:ext cx="425928" cy="405947"/>
          </a:xfrm>
          <a:custGeom>
            <a:avLst/>
            <a:gdLst>
              <a:gd name="connsiteX0" fmla="*/ 0 w 432049"/>
              <a:gd name="connsiteY0" fmla="*/ 219577 h 439154"/>
              <a:gd name="connsiteX1" fmla="*/ 216025 w 432049"/>
              <a:gd name="connsiteY1" fmla="*/ 0 h 439154"/>
              <a:gd name="connsiteX2" fmla="*/ 432050 w 432049"/>
              <a:gd name="connsiteY2" fmla="*/ 219577 h 439154"/>
              <a:gd name="connsiteX3" fmla="*/ 216025 w 432049"/>
              <a:gd name="connsiteY3" fmla="*/ 439154 h 439154"/>
              <a:gd name="connsiteX4" fmla="*/ 0 w 432049"/>
              <a:gd name="connsiteY4" fmla="*/ 219577 h 439154"/>
              <a:gd name="connsiteX0" fmla="*/ 0 w 444750"/>
              <a:gd name="connsiteY0" fmla="*/ 219577 h 439154"/>
              <a:gd name="connsiteX1" fmla="*/ 228725 w 444750"/>
              <a:gd name="connsiteY1" fmla="*/ 0 h 439154"/>
              <a:gd name="connsiteX2" fmla="*/ 444750 w 444750"/>
              <a:gd name="connsiteY2" fmla="*/ 219577 h 439154"/>
              <a:gd name="connsiteX3" fmla="*/ 228725 w 444750"/>
              <a:gd name="connsiteY3" fmla="*/ 439154 h 439154"/>
              <a:gd name="connsiteX4" fmla="*/ 0 w 444750"/>
              <a:gd name="connsiteY4" fmla="*/ 219577 h 439154"/>
              <a:gd name="connsiteX0" fmla="*/ 10483 w 455233"/>
              <a:gd name="connsiteY0" fmla="*/ 219577 h 443009"/>
              <a:gd name="connsiteX1" fmla="*/ 239208 w 455233"/>
              <a:gd name="connsiteY1" fmla="*/ 0 h 443009"/>
              <a:gd name="connsiteX2" fmla="*/ 455233 w 455233"/>
              <a:gd name="connsiteY2" fmla="*/ 219577 h 443009"/>
              <a:gd name="connsiteX3" fmla="*/ 239208 w 455233"/>
              <a:gd name="connsiteY3" fmla="*/ 439154 h 443009"/>
              <a:gd name="connsiteX4" fmla="*/ 58876 w 455233"/>
              <a:gd name="connsiteY4" fmla="*/ 349374 h 443009"/>
              <a:gd name="connsiteX5" fmla="*/ 10483 w 455233"/>
              <a:gd name="connsiteY5" fmla="*/ 219577 h 443009"/>
              <a:gd name="connsiteX0" fmla="*/ 228 w 444978"/>
              <a:gd name="connsiteY0" fmla="*/ 224802 h 448234"/>
              <a:gd name="connsiteX1" fmla="*/ 61322 w 444978"/>
              <a:gd name="connsiteY1" fmla="*/ 81549 h 448234"/>
              <a:gd name="connsiteX2" fmla="*/ 228953 w 444978"/>
              <a:gd name="connsiteY2" fmla="*/ 5225 h 448234"/>
              <a:gd name="connsiteX3" fmla="*/ 444978 w 444978"/>
              <a:gd name="connsiteY3" fmla="*/ 224802 h 448234"/>
              <a:gd name="connsiteX4" fmla="*/ 228953 w 444978"/>
              <a:gd name="connsiteY4" fmla="*/ 444379 h 448234"/>
              <a:gd name="connsiteX5" fmla="*/ 48621 w 444978"/>
              <a:gd name="connsiteY5" fmla="*/ 354599 h 448234"/>
              <a:gd name="connsiteX6" fmla="*/ 228 w 444978"/>
              <a:gd name="connsiteY6" fmla="*/ 224802 h 448234"/>
              <a:gd name="connsiteX0" fmla="*/ 228 w 444978"/>
              <a:gd name="connsiteY0" fmla="*/ 224802 h 439147"/>
              <a:gd name="connsiteX1" fmla="*/ 61322 w 444978"/>
              <a:gd name="connsiteY1" fmla="*/ 81549 h 439147"/>
              <a:gd name="connsiteX2" fmla="*/ 228953 w 444978"/>
              <a:gd name="connsiteY2" fmla="*/ 5225 h 439147"/>
              <a:gd name="connsiteX3" fmla="*/ 444978 w 444978"/>
              <a:gd name="connsiteY3" fmla="*/ 224802 h 439147"/>
              <a:gd name="connsiteX4" fmla="*/ 238478 w 444978"/>
              <a:gd name="connsiteY4" fmla="*/ 434854 h 439147"/>
              <a:gd name="connsiteX5" fmla="*/ 48621 w 444978"/>
              <a:gd name="connsiteY5" fmla="*/ 354599 h 439147"/>
              <a:gd name="connsiteX6" fmla="*/ 228 w 444978"/>
              <a:gd name="connsiteY6" fmla="*/ 224802 h 439147"/>
              <a:gd name="connsiteX0" fmla="*/ 228 w 425928"/>
              <a:gd name="connsiteY0" fmla="*/ 224976 h 439160"/>
              <a:gd name="connsiteX1" fmla="*/ 61322 w 425928"/>
              <a:gd name="connsiteY1" fmla="*/ 81723 h 439160"/>
              <a:gd name="connsiteX2" fmla="*/ 228953 w 425928"/>
              <a:gd name="connsiteY2" fmla="*/ 5399 h 439160"/>
              <a:gd name="connsiteX3" fmla="*/ 425928 w 425928"/>
              <a:gd name="connsiteY3" fmla="*/ 228151 h 439160"/>
              <a:gd name="connsiteX4" fmla="*/ 238478 w 425928"/>
              <a:gd name="connsiteY4" fmla="*/ 435028 h 439160"/>
              <a:gd name="connsiteX5" fmla="*/ 48621 w 425928"/>
              <a:gd name="connsiteY5" fmla="*/ 354773 h 439160"/>
              <a:gd name="connsiteX6" fmla="*/ 228 w 425928"/>
              <a:gd name="connsiteY6" fmla="*/ 224976 h 439160"/>
              <a:gd name="connsiteX0" fmla="*/ 228 w 425928"/>
              <a:gd name="connsiteY0" fmla="*/ 224976 h 427201"/>
              <a:gd name="connsiteX1" fmla="*/ 61322 w 425928"/>
              <a:gd name="connsiteY1" fmla="*/ 81723 h 427201"/>
              <a:gd name="connsiteX2" fmla="*/ 228953 w 425928"/>
              <a:gd name="connsiteY2" fmla="*/ 5399 h 427201"/>
              <a:gd name="connsiteX3" fmla="*/ 425928 w 425928"/>
              <a:gd name="connsiteY3" fmla="*/ 228151 h 427201"/>
              <a:gd name="connsiteX4" fmla="*/ 238478 w 425928"/>
              <a:gd name="connsiteY4" fmla="*/ 422328 h 427201"/>
              <a:gd name="connsiteX5" fmla="*/ 48621 w 425928"/>
              <a:gd name="connsiteY5" fmla="*/ 354773 h 427201"/>
              <a:gd name="connsiteX6" fmla="*/ 228 w 425928"/>
              <a:gd name="connsiteY6" fmla="*/ 224976 h 427201"/>
              <a:gd name="connsiteX0" fmla="*/ 228 w 425928"/>
              <a:gd name="connsiteY0" fmla="*/ 213214 h 415439"/>
              <a:gd name="connsiteX1" fmla="*/ 61322 w 425928"/>
              <a:gd name="connsiteY1" fmla="*/ 69961 h 415439"/>
              <a:gd name="connsiteX2" fmla="*/ 235303 w 425928"/>
              <a:gd name="connsiteY2" fmla="*/ 6337 h 415439"/>
              <a:gd name="connsiteX3" fmla="*/ 425928 w 425928"/>
              <a:gd name="connsiteY3" fmla="*/ 216389 h 415439"/>
              <a:gd name="connsiteX4" fmla="*/ 238478 w 425928"/>
              <a:gd name="connsiteY4" fmla="*/ 410566 h 415439"/>
              <a:gd name="connsiteX5" fmla="*/ 48621 w 425928"/>
              <a:gd name="connsiteY5" fmla="*/ 343011 h 415439"/>
              <a:gd name="connsiteX6" fmla="*/ 228 w 425928"/>
              <a:gd name="connsiteY6" fmla="*/ 213214 h 415439"/>
              <a:gd name="connsiteX0" fmla="*/ 228 w 428294"/>
              <a:gd name="connsiteY0" fmla="*/ 208554 h 410779"/>
              <a:gd name="connsiteX1" fmla="*/ 61322 w 428294"/>
              <a:gd name="connsiteY1" fmla="*/ 65301 h 410779"/>
              <a:gd name="connsiteX2" fmla="*/ 235303 w 428294"/>
              <a:gd name="connsiteY2" fmla="*/ 1677 h 410779"/>
              <a:gd name="connsiteX3" fmla="*/ 350966 w 428294"/>
              <a:gd name="connsiteY3" fmla="*/ 35992 h 410779"/>
              <a:gd name="connsiteX4" fmla="*/ 425928 w 428294"/>
              <a:gd name="connsiteY4" fmla="*/ 211729 h 410779"/>
              <a:gd name="connsiteX5" fmla="*/ 238478 w 428294"/>
              <a:gd name="connsiteY5" fmla="*/ 405906 h 410779"/>
              <a:gd name="connsiteX6" fmla="*/ 48621 w 428294"/>
              <a:gd name="connsiteY6" fmla="*/ 338351 h 410779"/>
              <a:gd name="connsiteX7" fmla="*/ 228 w 428294"/>
              <a:gd name="connsiteY7" fmla="*/ 208554 h 410779"/>
              <a:gd name="connsiteX0" fmla="*/ 228 w 425928"/>
              <a:gd name="connsiteY0" fmla="*/ 208554 h 406011"/>
              <a:gd name="connsiteX1" fmla="*/ 61322 w 425928"/>
              <a:gd name="connsiteY1" fmla="*/ 65301 h 406011"/>
              <a:gd name="connsiteX2" fmla="*/ 235303 w 425928"/>
              <a:gd name="connsiteY2" fmla="*/ 1677 h 406011"/>
              <a:gd name="connsiteX3" fmla="*/ 350966 w 425928"/>
              <a:gd name="connsiteY3" fmla="*/ 35992 h 406011"/>
              <a:gd name="connsiteX4" fmla="*/ 425928 w 425928"/>
              <a:gd name="connsiteY4" fmla="*/ 211729 h 406011"/>
              <a:gd name="connsiteX5" fmla="*/ 390722 w 425928"/>
              <a:gd name="connsiteY5" fmla="*/ 350068 h 406011"/>
              <a:gd name="connsiteX6" fmla="*/ 238478 w 425928"/>
              <a:gd name="connsiteY6" fmla="*/ 405906 h 406011"/>
              <a:gd name="connsiteX7" fmla="*/ 48621 w 425928"/>
              <a:gd name="connsiteY7" fmla="*/ 338351 h 406011"/>
              <a:gd name="connsiteX8" fmla="*/ 228 w 425928"/>
              <a:gd name="connsiteY8" fmla="*/ 208554 h 406011"/>
              <a:gd name="connsiteX0" fmla="*/ 228 w 425928"/>
              <a:gd name="connsiteY0" fmla="*/ 208554 h 405947"/>
              <a:gd name="connsiteX1" fmla="*/ 61322 w 425928"/>
              <a:gd name="connsiteY1" fmla="*/ 65301 h 405947"/>
              <a:gd name="connsiteX2" fmla="*/ 235303 w 425928"/>
              <a:gd name="connsiteY2" fmla="*/ 1677 h 405947"/>
              <a:gd name="connsiteX3" fmla="*/ 350966 w 425928"/>
              <a:gd name="connsiteY3" fmla="*/ 35992 h 405947"/>
              <a:gd name="connsiteX4" fmla="*/ 425928 w 425928"/>
              <a:gd name="connsiteY4" fmla="*/ 211729 h 405947"/>
              <a:gd name="connsiteX5" fmla="*/ 366868 w 425928"/>
              <a:gd name="connsiteY5" fmla="*/ 330190 h 405947"/>
              <a:gd name="connsiteX6" fmla="*/ 238478 w 425928"/>
              <a:gd name="connsiteY6" fmla="*/ 405906 h 405947"/>
              <a:gd name="connsiteX7" fmla="*/ 48621 w 425928"/>
              <a:gd name="connsiteY7" fmla="*/ 338351 h 405947"/>
              <a:gd name="connsiteX8" fmla="*/ 228 w 425928"/>
              <a:gd name="connsiteY8" fmla="*/ 208554 h 40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928" h="405947">
                <a:moveTo>
                  <a:pt x="228" y="208554"/>
                </a:moveTo>
                <a:cubicBezTo>
                  <a:pt x="2345" y="163046"/>
                  <a:pt x="23201" y="101897"/>
                  <a:pt x="61322" y="65301"/>
                </a:cubicBezTo>
                <a:cubicBezTo>
                  <a:pt x="99443" y="28705"/>
                  <a:pt x="187029" y="6562"/>
                  <a:pt x="235303" y="1677"/>
                </a:cubicBezTo>
                <a:cubicBezTo>
                  <a:pt x="283577" y="-3208"/>
                  <a:pt x="319195" y="983"/>
                  <a:pt x="350966" y="35992"/>
                </a:cubicBezTo>
                <a:cubicBezTo>
                  <a:pt x="382737" y="71001"/>
                  <a:pt x="425928" y="162696"/>
                  <a:pt x="425928" y="211729"/>
                </a:cubicBezTo>
                <a:cubicBezTo>
                  <a:pt x="425928" y="260762"/>
                  <a:pt x="398110" y="297827"/>
                  <a:pt x="366868" y="330190"/>
                </a:cubicBezTo>
                <a:cubicBezTo>
                  <a:pt x="335626" y="362553"/>
                  <a:pt x="291519" y="404546"/>
                  <a:pt x="238478" y="405906"/>
                </a:cubicBezTo>
                <a:cubicBezTo>
                  <a:pt x="185437" y="407266"/>
                  <a:pt x="86742" y="374947"/>
                  <a:pt x="48621" y="338351"/>
                </a:cubicBezTo>
                <a:cubicBezTo>
                  <a:pt x="10500" y="301755"/>
                  <a:pt x="-1889" y="254062"/>
                  <a:pt x="228" y="208554"/>
                </a:cubicBezTo>
                <a:close/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8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3181D-F2DA-533B-5FB1-F3C01B3788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1981"/>
            <a:ext cx="10800000" cy="299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9134B-0D35-3B40-A3B4-F1016D505091}"/>
              </a:ext>
            </a:extLst>
          </p:cNvPr>
          <p:cNvSpPr/>
          <p:nvPr/>
        </p:nvSpPr>
        <p:spPr bwMode="white">
          <a:xfrm>
            <a:off x="3986666" y="3931564"/>
            <a:ext cx="314285" cy="37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B764FE-6F08-0C0F-99B2-503923CF9FB6}"/>
              </a:ext>
            </a:extLst>
          </p:cNvPr>
          <p:cNvSpPr/>
          <p:nvPr/>
        </p:nvSpPr>
        <p:spPr bwMode="white">
          <a:xfrm>
            <a:off x="9386666" y="3931564"/>
            <a:ext cx="419047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9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67</cp:revision>
  <dcterms:created xsi:type="dcterms:W3CDTF">2015-09-16T06:44:00Z</dcterms:created>
  <dcterms:modified xsi:type="dcterms:W3CDTF">2024-08-19T06:34:11Z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