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9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EB02B7-83CC-598C-E274-081273619FC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56" b="23041"/>
          <a:stretch/>
        </p:blipFill>
        <p:spPr>
          <a:xfrm>
            <a:off x="3431704" y="2996952"/>
            <a:ext cx="5231984" cy="872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376A7B-2F7C-0555-8B5A-02682523CC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56922"/>
            <a:ext cx="10800000" cy="3080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6234" y="3501002"/>
            <a:ext cx="720080" cy="74306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2754" y="3501003"/>
            <a:ext cx="720080" cy="74306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1264" y="3501004"/>
            <a:ext cx="720080" cy="74306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4528" y="3501005"/>
            <a:ext cx="720080" cy="74306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501008"/>
            <a:ext cx="720080" cy="743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136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774991"/>
            <a:ext cx="10801200" cy="45982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351584" y="2996952"/>
            <a:ext cx="5688632" cy="165618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295800" y="2996952"/>
            <a:ext cx="72008" cy="1512168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2495600" y="2996952"/>
            <a:ext cx="3744416" cy="1512168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184232" y="2994946"/>
            <a:ext cx="1927742" cy="1586182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6312024" y="2944676"/>
            <a:ext cx="3799950" cy="156444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2293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B737AA-72C8-60CD-FA44-496EC1011C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42198"/>
            <a:ext cx="10800000" cy="3770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568FA0-16E3-3F8F-90DF-92B9DAC1E985}"/>
              </a:ext>
            </a:extLst>
          </p:cNvPr>
          <p:cNvSpPr/>
          <p:nvPr/>
        </p:nvSpPr>
        <p:spPr bwMode="white">
          <a:xfrm>
            <a:off x="6872380" y="2989258"/>
            <a:ext cx="1704761" cy="286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043886-09AE-FB91-B81B-9B018C1BEB40}"/>
              </a:ext>
            </a:extLst>
          </p:cNvPr>
          <p:cNvSpPr/>
          <p:nvPr/>
        </p:nvSpPr>
        <p:spPr bwMode="white">
          <a:xfrm>
            <a:off x="9472380" y="3027446"/>
            <a:ext cx="219047" cy="229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F03DFE-DA9E-B21B-A5CE-1B91E33EAE41}"/>
              </a:ext>
            </a:extLst>
          </p:cNvPr>
          <p:cNvSpPr/>
          <p:nvPr/>
        </p:nvSpPr>
        <p:spPr bwMode="white">
          <a:xfrm>
            <a:off x="7377142" y="3657533"/>
            <a:ext cx="695238" cy="29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1164FE-B0C9-0063-0428-FF5FE7049D44}"/>
              </a:ext>
            </a:extLst>
          </p:cNvPr>
          <p:cNvSpPr/>
          <p:nvPr/>
        </p:nvSpPr>
        <p:spPr bwMode="white">
          <a:xfrm>
            <a:off x="9472380" y="3695720"/>
            <a:ext cx="219047" cy="238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C01D64-3F8A-9E74-6340-83B5F723104B}"/>
              </a:ext>
            </a:extLst>
          </p:cNvPr>
          <p:cNvSpPr/>
          <p:nvPr/>
        </p:nvSpPr>
        <p:spPr bwMode="white">
          <a:xfrm>
            <a:off x="7043809" y="4335355"/>
            <a:ext cx="1371428" cy="29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FFC416D-0A48-5352-946A-CDFF05E74BF4}"/>
              </a:ext>
            </a:extLst>
          </p:cNvPr>
          <p:cNvSpPr/>
          <p:nvPr/>
        </p:nvSpPr>
        <p:spPr bwMode="white">
          <a:xfrm>
            <a:off x="9472380" y="4373542"/>
            <a:ext cx="219047" cy="229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963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6C86FA-07CE-AFB6-61DA-B7D5285F74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39601"/>
            <a:ext cx="10800000" cy="3041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95A04D-DE8C-ED2D-A5FC-1654CB8BAB2B}"/>
              </a:ext>
            </a:extLst>
          </p:cNvPr>
          <p:cNvSpPr/>
          <p:nvPr/>
        </p:nvSpPr>
        <p:spPr bwMode="white">
          <a:xfrm>
            <a:off x="3500952" y="3103270"/>
            <a:ext cx="209523" cy="228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B0B5AD-7413-4449-D3EB-3F6A228BA89B}"/>
              </a:ext>
            </a:extLst>
          </p:cNvPr>
          <p:cNvSpPr/>
          <p:nvPr/>
        </p:nvSpPr>
        <p:spPr bwMode="white">
          <a:xfrm>
            <a:off x="5853333" y="2521661"/>
            <a:ext cx="5276190" cy="176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408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65</cp:revision>
  <dcterms:created xsi:type="dcterms:W3CDTF">2015-09-16T06:44:00Z</dcterms:created>
  <dcterms:modified xsi:type="dcterms:W3CDTF">2024-08-19T06:49:16Z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