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F7109-1A1C-CEED-AADB-790B5F420D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 b="36298"/>
          <a:stretch/>
        </p:blipFill>
        <p:spPr>
          <a:xfrm>
            <a:off x="4367808" y="3068960"/>
            <a:ext cx="3503792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C386C-C93C-CC75-E392-59EDB82355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97324"/>
            <a:ext cx="10800000" cy="266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A2D5342C-D0CB-B823-A2C8-9AA5AFDDA905}"/>
              </a:ext>
            </a:extLst>
          </p:cNvPr>
          <p:cNvSpPr/>
          <p:nvPr/>
        </p:nvSpPr>
        <p:spPr bwMode="white">
          <a:xfrm>
            <a:off x="1631504" y="2714149"/>
            <a:ext cx="1224137" cy="1296144"/>
          </a:xfrm>
          <a:prstGeom prst="ellipse">
            <a:avLst/>
          </a:prstGeom>
          <a:noFill/>
          <a:ln w="117475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2D5342C-D0CB-B823-A2C8-9AA5AFDDA905}"/>
              </a:ext>
            </a:extLst>
          </p:cNvPr>
          <p:cNvSpPr/>
          <p:nvPr/>
        </p:nvSpPr>
        <p:spPr bwMode="white">
          <a:xfrm>
            <a:off x="5963683" y="2714149"/>
            <a:ext cx="1224137" cy="1296144"/>
          </a:xfrm>
          <a:prstGeom prst="ellipse">
            <a:avLst/>
          </a:prstGeom>
          <a:noFill/>
          <a:ln w="117475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2D5342C-D0CB-B823-A2C8-9AA5AFDDA905}"/>
              </a:ext>
            </a:extLst>
          </p:cNvPr>
          <p:cNvSpPr/>
          <p:nvPr/>
        </p:nvSpPr>
        <p:spPr bwMode="white">
          <a:xfrm>
            <a:off x="9624391" y="3218205"/>
            <a:ext cx="671471" cy="648072"/>
          </a:xfrm>
          <a:prstGeom prst="ellipse">
            <a:avLst/>
          </a:prstGeom>
          <a:noFill/>
          <a:ln w="117475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0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36374-72F4-C1C2-3858-BCAA20B5B9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1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E8CAA-304B-BEE4-3D23-0332343031A9}"/>
              </a:ext>
            </a:extLst>
          </p:cNvPr>
          <p:cNvSpPr/>
          <p:nvPr/>
        </p:nvSpPr>
        <p:spPr bwMode="white">
          <a:xfrm>
            <a:off x="1948571" y="2841350"/>
            <a:ext cx="380952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97CD2F-F772-0595-11DB-D01AC00C0241}"/>
              </a:ext>
            </a:extLst>
          </p:cNvPr>
          <p:cNvSpPr/>
          <p:nvPr/>
        </p:nvSpPr>
        <p:spPr bwMode="white">
          <a:xfrm>
            <a:off x="3605714" y="2850892"/>
            <a:ext cx="380952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CE7115-9B76-C2E6-8B4B-E25BDCF17696}"/>
              </a:ext>
            </a:extLst>
          </p:cNvPr>
          <p:cNvSpPr/>
          <p:nvPr/>
        </p:nvSpPr>
        <p:spPr bwMode="white">
          <a:xfrm>
            <a:off x="9072380" y="2850892"/>
            <a:ext cx="371428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356B38-2483-C706-696B-C1895C29292A}"/>
              </a:ext>
            </a:extLst>
          </p:cNvPr>
          <p:cNvSpPr/>
          <p:nvPr/>
        </p:nvSpPr>
        <p:spPr bwMode="white">
          <a:xfrm>
            <a:off x="9920000" y="2841350"/>
            <a:ext cx="390476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44DC8F-2BA1-9A50-2973-D149FB94C6E8}"/>
              </a:ext>
            </a:extLst>
          </p:cNvPr>
          <p:cNvSpPr/>
          <p:nvPr/>
        </p:nvSpPr>
        <p:spPr bwMode="white">
          <a:xfrm>
            <a:off x="1815238" y="5255463"/>
            <a:ext cx="380952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0213D8-B5D8-5D2A-DD7B-CC2DBAB6B3DF}"/>
              </a:ext>
            </a:extLst>
          </p:cNvPr>
          <p:cNvSpPr/>
          <p:nvPr/>
        </p:nvSpPr>
        <p:spPr bwMode="white">
          <a:xfrm>
            <a:off x="3367619" y="5265005"/>
            <a:ext cx="380952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A29811-3125-CE9B-C476-EF3A75C990CF}"/>
              </a:ext>
            </a:extLst>
          </p:cNvPr>
          <p:cNvSpPr/>
          <p:nvPr/>
        </p:nvSpPr>
        <p:spPr bwMode="white">
          <a:xfrm>
            <a:off x="6977142" y="5265005"/>
            <a:ext cx="380952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FB9CB0-34C4-001C-589D-EEF4E0C54A09}"/>
              </a:ext>
            </a:extLst>
          </p:cNvPr>
          <p:cNvSpPr/>
          <p:nvPr/>
        </p:nvSpPr>
        <p:spPr bwMode="white">
          <a:xfrm>
            <a:off x="8681904" y="5255463"/>
            <a:ext cx="380952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93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3AF79-99EB-7BBB-0A5A-0E61ED0371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7412"/>
            <a:ext cx="10800000" cy="3247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55C0A-95E7-06C8-729B-B9DD68545C28}"/>
              </a:ext>
            </a:extLst>
          </p:cNvPr>
          <p:cNvSpPr/>
          <p:nvPr/>
        </p:nvSpPr>
        <p:spPr bwMode="white">
          <a:xfrm>
            <a:off x="8091428" y="3915592"/>
            <a:ext cx="371428" cy="31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5D8D4A-6FF1-E8F1-795B-D37402FFC9C5}"/>
              </a:ext>
            </a:extLst>
          </p:cNvPr>
          <p:cNvSpPr/>
          <p:nvPr/>
        </p:nvSpPr>
        <p:spPr bwMode="white">
          <a:xfrm>
            <a:off x="10443809" y="3944164"/>
            <a:ext cx="333333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96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CA3C5-B047-0638-B361-6B49F83B9E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29522"/>
            <a:ext cx="10800000" cy="321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BFC2F-33D0-5A5A-0D69-1C6400197370}"/>
              </a:ext>
            </a:extLst>
          </p:cNvPr>
          <p:cNvSpPr/>
          <p:nvPr/>
        </p:nvSpPr>
        <p:spPr bwMode="white">
          <a:xfrm>
            <a:off x="4967619" y="4550434"/>
            <a:ext cx="380952" cy="31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D00676-4C35-15C4-7DEC-5785A879AF87}"/>
              </a:ext>
            </a:extLst>
          </p:cNvPr>
          <p:cNvSpPr/>
          <p:nvPr/>
        </p:nvSpPr>
        <p:spPr bwMode="white">
          <a:xfrm>
            <a:off x="7396190" y="4607614"/>
            <a:ext cx="266666" cy="2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15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2024-08-19T06:33:41Z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