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0BC11-45B8-A4C1-4DF0-8CF611AA86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97"/>
          <a:stretch/>
        </p:blipFill>
        <p:spPr>
          <a:xfrm>
            <a:off x="720000" y="2870608"/>
            <a:ext cx="10800000" cy="106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CAF4E-02D5-4DFC-2829-1B2DEB3A30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D8264-6FEB-7453-219F-7952ABF6B6F2}"/>
              </a:ext>
            </a:extLst>
          </p:cNvPr>
          <p:cNvSpPr/>
          <p:nvPr/>
        </p:nvSpPr>
        <p:spPr bwMode="white">
          <a:xfrm>
            <a:off x="2139047" y="3352610"/>
            <a:ext cx="371428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1BB35F-8C18-2A11-F814-6AFA55829EDE}"/>
              </a:ext>
            </a:extLst>
          </p:cNvPr>
          <p:cNvSpPr/>
          <p:nvPr/>
        </p:nvSpPr>
        <p:spPr bwMode="white">
          <a:xfrm>
            <a:off x="5596190" y="3352610"/>
            <a:ext cx="361904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33248D-EE80-A559-4717-F2E5F3657630}"/>
              </a:ext>
            </a:extLst>
          </p:cNvPr>
          <p:cNvSpPr/>
          <p:nvPr/>
        </p:nvSpPr>
        <p:spPr bwMode="white">
          <a:xfrm>
            <a:off x="9062857" y="3352610"/>
            <a:ext cx="371428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FC8750-09F8-39A0-99A8-361416DC89C1}"/>
              </a:ext>
            </a:extLst>
          </p:cNvPr>
          <p:cNvSpPr/>
          <p:nvPr/>
        </p:nvSpPr>
        <p:spPr bwMode="white">
          <a:xfrm>
            <a:off x="3053333" y="4991226"/>
            <a:ext cx="371428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3C9903-9424-F04B-97EB-DD128AE157D5}"/>
              </a:ext>
            </a:extLst>
          </p:cNvPr>
          <p:cNvSpPr/>
          <p:nvPr/>
        </p:nvSpPr>
        <p:spPr bwMode="white">
          <a:xfrm>
            <a:off x="8034285" y="4991226"/>
            <a:ext cx="371428" cy="2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052E17-7ABA-2B79-9B50-9609513AA0BC}"/>
              </a:ext>
            </a:extLst>
          </p:cNvPr>
          <p:cNvSpPr/>
          <p:nvPr/>
        </p:nvSpPr>
        <p:spPr bwMode="white">
          <a:xfrm>
            <a:off x="3529523" y="5591417"/>
            <a:ext cx="380952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22552A-006C-D31E-A55A-47844E5743AD}"/>
              </a:ext>
            </a:extLst>
          </p:cNvPr>
          <p:cNvSpPr/>
          <p:nvPr/>
        </p:nvSpPr>
        <p:spPr bwMode="white">
          <a:xfrm>
            <a:off x="6310476" y="5591417"/>
            <a:ext cx="380952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7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C270E-0AC4-C0E5-20E7-E27E7DE05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851633-48CE-7049-84B5-7443D4EB0A27}"/>
              </a:ext>
            </a:extLst>
          </p:cNvPr>
          <p:cNvSpPr/>
          <p:nvPr/>
        </p:nvSpPr>
        <p:spPr bwMode="white">
          <a:xfrm>
            <a:off x="5186666" y="961345"/>
            <a:ext cx="371428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B02FF8-3474-3267-9A1C-530B2BF9AFD8}"/>
              </a:ext>
            </a:extLst>
          </p:cNvPr>
          <p:cNvSpPr/>
          <p:nvPr/>
        </p:nvSpPr>
        <p:spPr bwMode="white">
          <a:xfrm>
            <a:off x="2986666" y="1551881"/>
            <a:ext cx="171428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7CB75F-6C78-9775-7B91-4456114E214D}"/>
              </a:ext>
            </a:extLst>
          </p:cNvPr>
          <p:cNvSpPr/>
          <p:nvPr/>
        </p:nvSpPr>
        <p:spPr bwMode="white">
          <a:xfrm>
            <a:off x="5167619" y="1551881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C8B060-C280-0F76-174C-FA3B759A608B}"/>
              </a:ext>
            </a:extLst>
          </p:cNvPr>
          <p:cNvSpPr/>
          <p:nvPr/>
        </p:nvSpPr>
        <p:spPr bwMode="white">
          <a:xfrm>
            <a:off x="3310476" y="2142416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6BC1BE-9C1C-35D8-4D4D-4FA1099B13E7}"/>
              </a:ext>
            </a:extLst>
          </p:cNvPr>
          <p:cNvSpPr/>
          <p:nvPr/>
        </p:nvSpPr>
        <p:spPr bwMode="white">
          <a:xfrm>
            <a:off x="6024761" y="2142416"/>
            <a:ext cx="200000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ECC5F3-6025-0D2C-F492-A87A3C6BC35B}"/>
              </a:ext>
            </a:extLst>
          </p:cNvPr>
          <p:cNvSpPr/>
          <p:nvPr/>
        </p:nvSpPr>
        <p:spPr bwMode="white">
          <a:xfrm>
            <a:off x="4767619" y="2723426"/>
            <a:ext cx="361904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B4E26E-DCF7-D5AC-0ECC-C1663DDE4131}"/>
              </a:ext>
            </a:extLst>
          </p:cNvPr>
          <p:cNvSpPr/>
          <p:nvPr/>
        </p:nvSpPr>
        <p:spPr bwMode="white">
          <a:xfrm>
            <a:off x="6453333" y="2723426"/>
            <a:ext cx="371428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5CEF58-2940-39E1-5DF0-98D802872492}"/>
              </a:ext>
            </a:extLst>
          </p:cNvPr>
          <p:cNvSpPr/>
          <p:nvPr/>
        </p:nvSpPr>
        <p:spPr bwMode="white">
          <a:xfrm>
            <a:off x="1958095" y="4075943"/>
            <a:ext cx="228571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EF8293-94B3-7587-3A52-BF76B85381C1}"/>
              </a:ext>
            </a:extLst>
          </p:cNvPr>
          <p:cNvSpPr/>
          <p:nvPr/>
        </p:nvSpPr>
        <p:spPr bwMode="white">
          <a:xfrm>
            <a:off x="3310476" y="4075943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01E4CC-39B7-7135-DFED-AAD34CEEAA25}"/>
              </a:ext>
            </a:extLst>
          </p:cNvPr>
          <p:cNvSpPr/>
          <p:nvPr/>
        </p:nvSpPr>
        <p:spPr bwMode="white">
          <a:xfrm>
            <a:off x="3986666" y="4075943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C3FB80-3296-9D58-10A3-22675AF1459F}"/>
              </a:ext>
            </a:extLst>
          </p:cNvPr>
          <p:cNvSpPr/>
          <p:nvPr/>
        </p:nvSpPr>
        <p:spPr bwMode="white">
          <a:xfrm>
            <a:off x="4662857" y="4075943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95869D-9F60-936F-0CE2-0B314BCCFDEE}"/>
              </a:ext>
            </a:extLst>
          </p:cNvPr>
          <p:cNvSpPr/>
          <p:nvPr/>
        </p:nvSpPr>
        <p:spPr bwMode="white">
          <a:xfrm>
            <a:off x="6958095" y="4075943"/>
            <a:ext cx="37142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03A1D4-10FE-94D5-F498-7C281794BAE5}"/>
              </a:ext>
            </a:extLst>
          </p:cNvPr>
          <p:cNvSpPr/>
          <p:nvPr/>
        </p:nvSpPr>
        <p:spPr bwMode="white">
          <a:xfrm>
            <a:off x="8310476" y="4075943"/>
            <a:ext cx="37142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762FC7-9B20-59B2-C3AD-7D7615A253F5}"/>
              </a:ext>
            </a:extLst>
          </p:cNvPr>
          <p:cNvSpPr/>
          <p:nvPr/>
        </p:nvSpPr>
        <p:spPr bwMode="white">
          <a:xfrm>
            <a:off x="8986666" y="4075943"/>
            <a:ext cx="371428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A8CF88-8EB2-7E04-AC0D-EE914B082930}"/>
              </a:ext>
            </a:extLst>
          </p:cNvPr>
          <p:cNvSpPr/>
          <p:nvPr/>
        </p:nvSpPr>
        <p:spPr bwMode="white">
          <a:xfrm>
            <a:off x="9729523" y="4075943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66CBC3-3664-63FD-FEA0-F8A06BBE1BB2}"/>
              </a:ext>
            </a:extLst>
          </p:cNvPr>
          <p:cNvSpPr/>
          <p:nvPr/>
        </p:nvSpPr>
        <p:spPr bwMode="white">
          <a:xfrm>
            <a:off x="3186665" y="5609430"/>
            <a:ext cx="323485" cy="247643"/>
          </a:xfrm>
          <a:custGeom>
            <a:avLst/>
            <a:gdLst>
              <a:gd name="connsiteX0" fmla="*/ 0 w 338475"/>
              <a:gd name="connsiteY0" fmla="*/ 0 h 247643"/>
              <a:gd name="connsiteX1" fmla="*/ 338475 w 338475"/>
              <a:gd name="connsiteY1" fmla="*/ 0 h 247643"/>
              <a:gd name="connsiteX2" fmla="*/ 338475 w 338475"/>
              <a:gd name="connsiteY2" fmla="*/ 247643 h 247643"/>
              <a:gd name="connsiteX3" fmla="*/ 0 w 338475"/>
              <a:gd name="connsiteY3" fmla="*/ 247643 h 247643"/>
              <a:gd name="connsiteX4" fmla="*/ 0 w 338475"/>
              <a:gd name="connsiteY4" fmla="*/ 0 h 247643"/>
              <a:gd name="connsiteX0" fmla="*/ 0 w 338475"/>
              <a:gd name="connsiteY0" fmla="*/ 0 h 247643"/>
              <a:gd name="connsiteX1" fmla="*/ 310993 w 338475"/>
              <a:gd name="connsiteY1" fmla="*/ 2498 h 247643"/>
              <a:gd name="connsiteX2" fmla="*/ 338475 w 338475"/>
              <a:gd name="connsiteY2" fmla="*/ 247643 h 247643"/>
              <a:gd name="connsiteX3" fmla="*/ 0 w 338475"/>
              <a:gd name="connsiteY3" fmla="*/ 247643 h 247643"/>
              <a:gd name="connsiteX4" fmla="*/ 0 w 338475"/>
              <a:gd name="connsiteY4" fmla="*/ 0 h 247643"/>
              <a:gd name="connsiteX0" fmla="*/ 0 w 323485"/>
              <a:gd name="connsiteY0" fmla="*/ 0 h 247643"/>
              <a:gd name="connsiteX1" fmla="*/ 310993 w 323485"/>
              <a:gd name="connsiteY1" fmla="*/ 2498 h 247643"/>
              <a:gd name="connsiteX2" fmla="*/ 323485 w 323485"/>
              <a:gd name="connsiteY2" fmla="*/ 247643 h 247643"/>
              <a:gd name="connsiteX3" fmla="*/ 0 w 323485"/>
              <a:gd name="connsiteY3" fmla="*/ 247643 h 247643"/>
              <a:gd name="connsiteX4" fmla="*/ 0 w 323485"/>
              <a:gd name="connsiteY4" fmla="*/ 0 h 247643"/>
              <a:gd name="connsiteX0" fmla="*/ 19987 w 323485"/>
              <a:gd name="connsiteY0" fmla="*/ 0 h 247643"/>
              <a:gd name="connsiteX1" fmla="*/ 310993 w 323485"/>
              <a:gd name="connsiteY1" fmla="*/ 2498 h 247643"/>
              <a:gd name="connsiteX2" fmla="*/ 323485 w 323485"/>
              <a:gd name="connsiteY2" fmla="*/ 247643 h 247643"/>
              <a:gd name="connsiteX3" fmla="*/ 0 w 323485"/>
              <a:gd name="connsiteY3" fmla="*/ 247643 h 247643"/>
              <a:gd name="connsiteX4" fmla="*/ 19987 w 323485"/>
              <a:gd name="connsiteY4" fmla="*/ 0 h 24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485" h="247643">
                <a:moveTo>
                  <a:pt x="19987" y="0"/>
                </a:moveTo>
                <a:lnTo>
                  <a:pt x="310993" y="2498"/>
                </a:lnTo>
                <a:lnTo>
                  <a:pt x="323485" y="247643"/>
                </a:lnTo>
                <a:lnTo>
                  <a:pt x="0" y="247643"/>
                </a:lnTo>
                <a:lnTo>
                  <a:pt x="19987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BC4014-0E33-EB62-B8AD-D731B3C0B960}"/>
              </a:ext>
            </a:extLst>
          </p:cNvPr>
          <p:cNvSpPr/>
          <p:nvPr/>
        </p:nvSpPr>
        <p:spPr bwMode="white">
          <a:xfrm>
            <a:off x="6468359" y="5609429"/>
            <a:ext cx="308284" cy="247643"/>
          </a:xfrm>
          <a:custGeom>
            <a:avLst/>
            <a:gdLst>
              <a:gd name="connsiteX0" fmla="*/ 0 w 290795"/>
              <a:gd name="connsiteY0" fmla="*/ 0 h 247643"/>
              <a:gd name="connsiteX1" fmla="*/ 290795 w 290795"/>
              <a:gd name="connsiteY1" fmla="*/ 0 h 247643"/>
              <a:gd name="connsiteX2" fmla="*/ 290795 w 290795"/>
              <a:gd name="connsiteY2" fmla="*/ 247643 h 247643"/>
              <a:gd name="connsiteX3" fmla="*/ 0 w 290795"/>
              <a:gd name="connsiteY3" fmla="*/ 247643 h 247643"/>
              <a:gd name="connsiteX4" fmla="*/ 0 w 290795"/>
              <a:gd name="connsiteY4" fmla="*/ 0 h 247643"/>
              <a:gd name="connsiteX0" fmla="*/ 0 w 308284"/>
              <a:gd name="connsiteY0" fmla="*/ 0 h 247643"/>
              <a:gd name="connsiteX1" fmla="*/ 290795 w 308284"/>
              <a:gd name="connsiteY1" fmla="*/ 0 h 247643"/>
              <a:gd name="connsiteX2" fmla="*/ 308284 w 308284"/>
              <a:gd name="connsiteY2" fmla="*/ 245145 h 247643"/>
              <a:gd name="connsiteX3" fmla="*/ 0 w 308284"/>
              <a:gd name="connsiteY3" fmla="*/ 247643 h 247643"/>
              <a:gd name="connsiteX4" fmla="*/ 0 w 308284"/>
              <a:gd name="connsiteY4" fmla="*/ 0 h 247643"/>
              <a:gd name="connsiteX0" fmla="*/ 7495 w 308284"/>
              <a:gd name="connsiteY0" fmla="*/ 0 h 247643"/>
              <a:gd name="connsiteX1" fmla="*/ 290795 w 308284"/>
              <a:gd name="connsiteY1" fmla="*/ 0 h 247643"/>
              <a:gd name="connsiteX2" fmla="*/ 308284 w 308284"/>
              <a:gd name="connsiteY2" fmla="*/ 245145 h 247643"/>
              <a:gd name="connsiteX3" fmla="*/ 0 w 308284"/>
              <a:gd name="connsiteY3" fmla="*/ 247643 h 247643"/>
              <a:gd name="connsiteX4" fmla="*/ 7495 w 308284"/>
              <a:gd name="connsiteY4" fmla="*/ 0 h 24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284" h="247643">
                <a:moveTo>
                  <a:pt x="7495" y="0"/>
                </a:moveTo>
                <a:lnTo>
                  <a:pt x="290795" y="0"/>
                </a:lnTo>
                <a:lnTo>
                  <a:pt x="308284" y="245145"/>
                </a:lnTo>
                <a:lnTo>
                  <a:pt x="0" y="247643"/>
                </a:lnTo>
                <a:lnTo>
                  <a:pt x="7495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92228DE-A27A-94CF-14DF-5964C823C7F7}"/>
              </a:ext>
            </a:extLst>
          </p:cNvPr>
          <p:cNvSpPr/>
          <p:nvPr/>
        </p:nvSpPr>
        <p:spPr bwMode="white">
          <a:xfrm>
            <a:off x="7935646" y="5617243"/>
            <a:ext cx="304172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666CBC3-3664-63FD-FEA0-F8A06BBE1BB2}"/>
              </a:ext>
            </a:extLst>
          </p:cNvPr>
          <p:cNvSpPr/>
          <p:nvPr/>
        </p:nvSpPr>
        <p:spPr bwMode="white">
          <a:xfrm>
            <a:off x="1553331" y="5661249"/>
            <a:ext cx="29419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666CBC3-3664-63FD-FEA0-F8A06BBE1BB2}"/>
              </a:ext>
            </a:extLst>
          </p:cNvPr>
          <p:cNvSpPr/>
          <p:nvPr/>
        </p:nvSpPr>
        <p:spPr bwMode="white">
          <a:xfrm>
            <a:off x="4833905" y="5617245"/>
            <a:ext cx="295618" cy="2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92228DE-A27A-94CF-14DF-5964C823C7F7}"/>
              </a:ext>
            </a:extLst>
          </p:cNvPr>
          <p:cNvSpPr/>
          <p:nvPr/>
        </p:nvSpPr>
        <p:spPr bwMode="white">
          <a:xfrm>
            <a:off x="9902430" y="5617242"/>
            <a:ext cx="305611" cy="247643"/>
          </a:xfrm>
          <a:custGeom>
            <a:avLst/>
            <a:gdLst>
              <a:gd name="connsiteX0" fmla="*/ 0 w 295618"/>
              <a:gd name="connsiteY0" fmla="*/ 0 h 247643"/>
              <a:gd name="connsiteX1" fmla="*/ 295618 w 295618"/>
              <a:gd name="connsiteY1" fmla="*/ 0 h 247643"/>
              <a:gd name="connsiteX2" fmla="*/ 295618 w 295618"/>
              <a:gd name="connsiteY2" fmla="*/ 247643 h 247643"/>
              <a:gd name="connsiteX3" fmla="*/ 0 w 295618"/>
              <a:gd name="connsiteY3" fmla="*/ 247643 h 247643"/>
              <a:gd name="connsiteX4" fmla="*/ 0 w 295618"/>
              <a:gd name="connsiteY4" fmla="*/ 0 h 247643"/>
              <a:gd name="connsiteX0" fmla="*/ 9993 w 305611"/>
              <a:gd name="connsiteY0" fmla="*/ 0 h 247643"/>
              <a:gd name="connsiteX1" fmla="*/ 305611 w 305611"/>
              <a:gd name="connsiteY1" fmla="*/ 0 h 247643"/>
              <a:gd name="connsiteX2" fmla="*/ 305611 w 305611"/>
              <a:gd name="connsiteY2" fmla="*/ 247643 h 247643"/>
              <a:gd name="connsiteX3" fmla="*/ 0 w 305611"/>
              <a:gd name="connsiteY3" fmla="*/ 247643 h 247643"/>
              <a:gd name="connsiteX4" fmla="*/ 9993 w 305611"/>
              <a:gd name="connsiteY4" fmla="*/ 0 h 24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611" h="247643">
                <a:moveTo>
                  <a:pt x="9993" y="0"/>
                </a:moveTo>
                <a:lnTo>
                  <a:pt x="305611" y="0"/>
                </a:lnTo>
                <a:lnTo>
                  <a:pt x="305611" y="247643"/>
                </a:lnTo>
                <a:lnTo>
                  <a:pt x="0" y="247643"/>
                </a:lnTo>
                <a:lnTo>
                  <a:pt x="999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6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2E932-93C0-C46C-FC03-23A4753650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8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959030"/>
            <a:ext cx="7416824" cy="16859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7375E-0B3F-4AD3-2514-253B6E48BDF9}"/>
              </a:ext>
            </a:extLst>
          </p:cNvPr>
          <p:cNvSpPr/>
          <p:nvPr/>
        </p:nvSpPr>
        <p:spPr bwMode="white">
          <a:xfrm>
            <a:off x="7120000" y="1056623"/>
            <a:ext cx="2390476" cy="25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519E3F-F624-6A8F-6545-C643F1FFE4B9}"/>
              </a:ext>
            </a:extLst>
          </p:cNvPr>
          <p:cNvSpPr/>
          <p:nvPr/>
        </p:nvSpPr>
        <p:spPr bwMode="white">
          <a:xfrm>
            <a:off x="3491428" y="4038273"/>
            <a:ext cx="361904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9F03F2-4EA7-D9D1-16B3-7A4FFE294708}"/>
              </a:ext>
            </a:extLst>
          </p:cNvPr>
          <p:cNvSpPr/>
          <p:nvPr/>
        </p:nvSpPr>
        <p:spPr bwMode="white">
          <a:xfrm>
            <a:off x="6367619" y="4038273"/>
            <a:ext cx="361904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B156B-17CD-A044-6062-57BD7BA96ABD}"/>
              </a:ext>
            </a:extLst>
          </p:cNvPr>
          <p:cNvSpPr/>
          <p:nvPr/>
        </p:nvSpPr>
        <p:spPr bwMode="white">
          <a:xfrm>
            <a:off x="9243809" y="4038273"/>
            <a:ext cx="380952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2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D7ED6-750F-5C8F-1E76-EBF7ECCAA1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3550"/>
            <a:ext cx="10800000" cy="280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82BC9A-A5D7-EFEA-38C8-7276870A9D66}"/>
              </a:ext>
            </a:extLst>
          </p:cNvPr>
          <p:cNvSpPr/>
          <p:nvPr/>
        </p:nvSpPr>
        <p:spPr bwMode="white">
          <a:xfrm>
            <a:off x="2434285" y="2350223"/>
            <a:ext cx="380952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F9038-85C2-C44A-3719-23678E2703C1}"/>
              </a:ext>
            </a:extLst>
          </p:cNvPr>
          <p:cNvSpPr/>
          <p:nvPr/>
        </p:nvSpPr>
        <p:spPr bwMode="white">
          <a:xfrm>
            <a:off x="4967619" y="2350223"/>
            <a:ext cx="371428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78E626-1C51-DFA7-698B-41811F24971F}"/>
              </a:ext>
            </a:extLst>
          </p:cNvPr>
          <p:cNvSpPr/>
          <p:nvPr/>
        </p:nvSpPr>
        <p:spPr bwMode="white">
          <a:xfrm>
            <a:off x="7500952" y="2350223"/>
            <a:ext cx="371428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5B7386-EF43-13E2-D30D-C5AE9D662110}"/>
              </a:ext>
            </a:extLst>
          </p:cNvPr>
          <p:cNvSpPr/>
          <p:nvPr/>
        </p:nvSpPr>
        <p:spPr bwMode="white">
          <a:xfrm>
            <a:off x="10034285" y="2350223"/>
            <a:ext cx="371428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86A52F-A470-B8E6-ABDE-563F9D60CA92}"/>
              </a:ext>
            </a:extLst>
          </p:cNvPr>
          <p:cNvSpPr/>
          <p:nvPr/>
        </p:nvSpPr>
        <p:spPr bwMode="white">
          <a:xfrm>
            <a:off x="2434285" y="3054991"/>
            <a:ext cx="380952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579908-C593-4191-12DC-EE1A6A03DFAB}"/>
              </a:ext>
            </a:extLst>
          </p:cNvPr>
          <p:cNvSpPr/>
          <p:nvPr/>
        </p:nvSpPr>
        <p:spPr bwMode="white">
          <a:xfrm>
            <a:off x="4967619" y="3054991"/>
            <a:ext cx="380952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3AF670-B5C2-B8F2-7505-AD8422D87BFE}"/>
              </a:ext>
            </a:extLst>
          </p:cNvPr>
          <p:cNvSpPr/>
          <p:nvPr/>
        </p:nvSpPr>
        <p:spPr bwMode="white">
          <a:xfrm>
            <a:off x="7500952" y="3054991"/>
            <a:ext cx="371428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D1E0F4-72D2-4D14-74DF-40C61773B7C6}"/>
              </a:ext>
            </a:extLst>
          </p:cNvPr>
          <p:cNvSpPr/>
          <p:nvPr/>
        </p:nvSpPr>
        <p:spPr bwMode="white">
          <a:xfrm>
            <a:off x="10186666" y="3064515"/>
            <a:ext cx="219047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A2950A-8F61-02D5-6B79-15F45BD9A7DC}"/>
              </a:ext>
            </a:extLst>
          </p:cNvPr>
          <p:cNvSpPr/>
          <p:nvPr/>
        </p:nvSpPr>
        <p:spPr bwMode="white">
          <a:xfrm>
            <a:off x="2434285" y="3759758"/>
            <a:ext cx="380952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550A72-C86E-78F2-CF62-F4264B1E4DDC}"/>
              </a:ext>
            </a:extLst>
          </p:cNvPr>
          <p:cNvSpPr/>
          <p:nvPr/>
        </p:nvSpPr>
        <p:spPr bwMode="white">
          <a:xfrm>
            <a:off x="4967619" y="3759758"/>
            <a:ext cx="380952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24F6CE-E587-06D9-E628-8124D8C2D04F}"/>
              </a:ext>
            </a:extLst>
          </p:cNvPr>
          <p:cNvSpPr/>
          <p:nvPr/>
        </p:nvSpPr>
        <p:spPr bwMode="white">
          <a:xfrm>
            <a:off x="7500952" y="3759758"/>
            <a:ext cx="380952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0B0FB0-34AE-7F05-B98F-6EA6765E439D}"/>
              </a:ext>
            </a:extLst>
          </p:cNvPr>
          <p:cNvSpPr/>
          <p:nvPr/>
        </p:nvSpPr>
        <p:spPr bwMode="white">
          <a:xfrm>
            <a:off x="10034285" y="3759758"/>
            <a:ext cx="371428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4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A59ED-125F-3CAE-1847-B10FAAD0B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37043"/>
            <a:ext cx="10800000" cy="3776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EB1304-F854-49B5-9CCF-5B4C99FEE53B}"/>
              </a:ext>
            </a:extLst>
          </p:cNvPr>
          <p:cNvSpPr/>
          <p:nvPr/>
        </p:nvSpPr>
        <p:spPr bwMode="white">
          <a:xfrm>
            <a:off x="2748571" y="2305040"/>
            <a:ext cx="657142" cy="2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36D966-37B6-903B-CC3F-184EBBAB86F6}"/>
              </a:ext>
            </a:extLst>
          </p:cNvPr>
          <p:cNvSpPr/>
          <p:nvPr/>
        </p:nvSpPr>
        <p:spPr bwMode="white">
          <a:xfrm>
            <a:off x="6320000" y="2305040"/>
            <a:ext cx="657142" cy="2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3949BF-4B73-7CFF-653B-85F9CF08E801}"/>
              </a:ext>
            </a:extLst>
          </p:cNvPr>
          <p:cNvSpPr/>
          <p:nvPr/>
        </p:nvSpPr>
        <p:spPr bwMode="white">
          <a:xfrm>
            <a:off x="9910476" y="2295504"/>
            <a:ext cx="657142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86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F5321-C9C4-A79C-2C1D-DB4E405082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11267"/>
            <a:ext cx="10800000" cy="380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1540A-9E8F-D837-DAEF-AE2A87C88624}"/>
              </a:ext>
            </a:extLst>
          </p:cNvPr>
          <p:cNvSpPr/>
          <p:nvPr/>
        </p:nvSpPr>
        <p:spPr bwMode="white">
          <a:xfrm>
            <a:off x="6910476" y="4088902"/>
            <a:ext cx="219047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DC4C8A-7FD8-2110-D266-FE726BB85ABB}"/>
              </a:ext>
            </a:extLst>
          </p:cNvPr>
          <p:cNvSpPr/>
          <p:nvPr/>
        </p:nvSpPr>
        <p:spPr bwMode="white">
          <a:xfrm>
            <a:off x="7843809" y="4079374"/>
            <a:ext cx="371428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23354A-52D3-2F44-D1B3-5257CB91C675}"/>
              </a:ext>
            </a:extLst>
          </p:cNvPr>
          <p:cNvSpPr/>
          <p:nvPr/>
        </p:nvSpPr>
        <p:spPr bwMode="white">
          <a:xfrm>
            <a:off x="8729523" y="4088902"/>
            <a:ext cx="371428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E6142A-947A-AECB-B88A-F607F3448FDC}"/>
              </a:ext>
            </a:extLst>
          </p:cNvPr>
          <p:cNvSpPr/>
          <p:nvPr/>
        </p:nvSpPr>
        <p:spPr bwMode="white">
          <a:xfrm>
            <a:off x="2034285" y="4241360"/>
            <a:ext cx="371428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25DDE2-0DA5-3E1B-2E52-0D897C995D74}"/>
              </a:ext>
            </a:extLst>
          </p:cNvPr>
          <p:cNvSpPr/>
          <p:nvPr/>
        </p:nvSpPr>
        <p:spPr bwMode="white">
          <a:xfrm>
            <a:off x="3110476" y="4241360"/>
            <a:ext cx="209523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94725F-7F9D-C621-78E1-AE43D9238D08}"/>
              </a:ext>
            </a:extLst>
          </p:cNvPr>
          <p:cNvSpPr/>
          <p:nvPr/>
        </p:nvSpPr>
        <p:spPr bwMode="white">
          <a:xfrm>
            <a:off x="3920000" y="4241360"/>
            <a:ext cx="371428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E6142A-947A-AECB-B88A-F607F3448FDC}"/>
              </a:ext>
            </a:extLst>
          </p:cNvPr>
          <p:cNvSpPr/>
          <p:nvPr/>
        </p:nvSpPr>
        <p:spPr bwMode="white">
          <a:xfrm>
            <a:off x="2565847" y="4262799"/>
            <a:ext cx="307069" cy="1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FEE6142A-947A-AECB-B88A-F607F3448FDC}"/>
              </a:ext>
            </a:extLst>
          </p:cNvPr>
          <p:cNvSpPr/>
          <p:nvPr/>
        </p:nvSpPr>
        <p:spPr bwMode="white">
          <a:xfrm>
            <a:off x="7377679" y="4042219"/>
            <a:ext cx="294700" cy="31252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49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BD2A7-0194-86EA-82E7-B666076C53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1296064" y="836712"/>
            <a:ext cx="8904392" cy="278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BC3DF-3B69-CB0D-19B5-E89C79A27DB0}"/>
              </a:ext>
            </a:extLst>
          </p:cNvPr>
          <p:cNvSpPr/>
          <p:nvPr/>
        </p:nvSpPr>
        <p:spPr bwMode="white">
          <a:xfrm>
            <a:off x="2067492" y="3019874"/>
            <a:ext cx="371428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EE26A1-1FB5-6669-4E71-CB2D903C15B2}"/>
              </a:ext>
            </a:extLst>
          </p:cNvPr>
          <p:cNvSpPr/>
          <p:nvPr/>
        </p:nvSpPr>
        <p:spPr bwMode="white">
          <a:xfrm>
            <a:off x="3143683" y="3019874"/>
            <a:ext cx="209523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18C90A-4CE3-5CDE-66BD-B4865725273C}"/>
              </a:ext>
            </a:extLst>
          </p:cNvPr>
          <p:cNvSpPr/>
          <p:nvPr/>
        </p:nvSpPr>
        <p:spPr bwMode="white">
          <a:xfrm>
            <a:off x="3953206" y="3019874"/>
            <a:ext cx="371428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896C0F-5FE0-2877-548E-39DDE07055AA}"/>
              </a:ext>
            </a:extLst>
          </p:cNvPr>
          <p:cNvSpPr/>
          <p:nvPr/>
        </p:nvSpPr>
        <p:spPr bwMode="white">
          <a:xfrm>
            <a:off x="6810349" y="3018171"/>
            <a:ext cx="466667" cy="24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69E0CC-3C15-52E7-7527-069844B7DD3D}"/>
              </a:ext>
            </a:extLst>
          </p:cNvPr>
          <p:cNvSpPr/>
          <p:nvPr/>
        </p:nvSpPr>
        <p:spPr bwMode="white">
          <a:xfrm>
            <a:off x="7943683" y="3029408"/>
            <a:ext cx="21904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5E1449-B9D7-BF78-CC57-E640FC0BD4F6}"/>
              </a:ext>
            </a:extLst>
          </p:cNvPr>
          <p:cNvSpPr/>
          <p:nvPr/>
        </p:nvSpPr>
        <p:spPr bwMode="white">
          <a:xfrm>
            <a:off x="8762730" y="3029408"/>
            <a:ext cx="361904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1BC3DF-3B69-CB0D-19B5-E89C79A27DB0}"/>
              </a:ext>
            </a:extLst>
          </p:cNvPr>
          <p:cNvSpPr/>
          <p:nvPr/>
        </p:nvSpPr>
        <p:spPr bwMode="white">
          <a:xfrm>
            <a:off x="2591302" y="3029407"/>
            <a:ext cx="285840" cy="22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896C0F-5FE0-2877-548E-39DDE07055AA}"/>
              </a:ext>
            </a:extLst>
          </p:cNvPr>
          <p:cNvSpPr/>
          <p:nvPr/>
        </p:nvSpPr>
        <p:spPr bwMode="white">
          <a:xfrm>
            <a:off x="7410349" y="3029408"/>
            <a:ext cx="26982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19B0B31-534A-63D7-0675-335FB583A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25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65E96D-B5E0-3D79-04B6-E92C6A3B6198}"/>
              </a:ext>
            </a:extLst>
          </p:cNvPr>
          <p:cNvSpPr/>
          <p:nvPr/>
        </p:nvSpPr>
        <p:spPr bwMode="white">
          <a:xfrm>
            <a:off x="2434285" y="4703651"/>
            <a:ext cx="3914285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15B8E8-F370-AF97-1AD7-AF2C4D6C2348}"/>
              </a:ext>
            </a:extLst>
          </p:cNvPr>
          <p:cNvSpPr/>
          <p:nvPr/>
        </p:nvSpPr>
        <p:spPr bwMode="white">
          <a:xfrm>
            <a:off x="2377142" y="5551572"/>
            <a:ext cx="361904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1939BF-CAC2-F628-4281-49E501EBD759}"/>
              </a:ext>
            </a:extLst>
          </p:cNvPr>
          <p:cNvSpPr/>
          <p:nvPr/>
        </p:nvSpPr>
        <p:spPr bwMode="white">
          <a:xfrm>
            <a:off x="3377142" y="5551572"/>
            <a:ext cx="371428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7901256-D21E-D259-AFB8-741B21F41473}"/>
              </a:ext>
            </a:extLst>
          </p:cNvPr>
          <p:cNvSpPr/>
          <p:nvPr/>
        </p:nvSpPr>
        <p:spPr bwMode="white">
          <a:xfrm>
            <a:off x="4329523" y="5551572"/>
            <a:ext cx="219047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A15B8E8-F370-AF97-1AD7-AF2C4D6C2348}"/>
              </a:ext>
            </a:extLst>
          </p:cNvPr>
          <p:cNvSpPr/>
          <p:nvPr/>
        </p:nvSpPr>
        <p:spPr bwMode="white">
          <a:xfrm>
            <a:off x="2897085" y="5565874"/>
            <a:ext cx="322018" cy="2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38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