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C15CE8-CB5C-306C-4BB8-5FB6F7A24C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2223"/>
          <a:stretch/>
        </p:blipFill>
        <p:spPr>
          <a:xfrm>
            <a:off x="3575720" y="2564904"/>
            <a:ext cx="5159976" cy="1662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361D4A-0065-6D74-61FA-1A1ADE2A24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08506"/>
            <a:ext cx="10800000" cy="314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35CD15-0759-FFCA-90F0-919301F4EC74}"/>
              </a:ext>
            </a:extLst>
          </p:cNvPr>
          <p:cNvSpPr/>
          <p:nvPr/>
        </p:nvSpPr>
        <p:spPr bwMode="white">
          <a:xfrm>
            <a:off x="2272380" y="3357167"/>
            <a:ext cx="219047" cy="23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D720E5-114E-416C-E9F3-DAC1AADDD2C3}"/>
              </a:ext>
            </a:extLst>
          </p:cNvPr>
          <p:cNvSpPr/>
          <p:nvPr/>
        </p:nvSpPr>
        <p:spPr bwMode="white">
          <a:xfrm>
            <a:off x="3158095" y="3366696"/>
            <a:ext cx="209523" cy="2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66668A-C185-06F3-32B5-2DDA17B402F9}"/>
              </a:ext>
            </a:extLst>
          </p:cNvPr>
          <p:cNvSpPr/>
          <p:nvPr/>
        </p:nvSpPr>
        <p:spPr bwMode="white">
          <a:xfrm>
            <a:off x="7472380" y="3395284"/>
            <a:ext cx="219047" cy="23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A93BD1-82C2-5729-0E90-76BB6797F15F}"/>
              </a:ext>
            </a:extLst>
          </p:cNvPr>
          <p:cNvSpPr/>
          <p:nvPr/>
        </p:nvSpPr>
        <p:spPr bwMode="white">
          <a:xfrm>
            <a:off x="8358095" y="3395284"/>
            <a:ext cx="219047" cy="2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5AB689-1E43-BA81-F725-49786F28AF3E}"/>
              </a:ext>
            </a:extLst>
          </p:cNvPr>
          <p:cNvSpPr/>
          <p:nvPr/>
        </p:nvSpPr>
        <p:spPr bwMode="white">
          <a:xfrm>
            <a:off x="2805714" y="4081385"/>
            <a:ext cx="2019047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3D3CF4-49A5-F823-CE0C-B52611538FCD}"/>
              </a:ext>
            </a:extLst>
          </p:cNvPr>
          <p:cNvSpPr/>
          <p:nvPr/>
        </p:nvSpPr>
        <p:spPr bwMode="white">
          <a:xfrm>
            <a:off x="7986666" y="4119501"/>
            <a:ext cx="2019047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03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2C9850-B025-2E57-FCE5-409C09A7CF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5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269CD5-C9B9-A8D3-6C6E-1B28D3CF98B3}"/>
              </a:ext>
            </a:extLst>
          </p:cNvPr>
          <p:cNvSpPr/>
          <p:nvPr/>
        </p:nvSpPr>
        <p:spPr bwMode="white">
          <a:xfrm>
            <a:off x="2777142" y="2841083"/>
            <a:ext cx="219047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1A2D53-6A39-9293-FA64-1BE5253738AF}"/>
              </a:ext>
            </a:extLst>
          </p:cNvPr>
          <p:cNvSpPr/>
          <p:nvPr/>
        </p:nvSpPr>
        <p:spPr bwMode="white">
          <a:xfrm>
            <a:off x="7472380" y="2879245"/>
            <a:ext cx="219047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159939-7DFB-6286-C327-82B79D3ACDB5}"/>
              </a:ext>
            </a:extLst>
          </p:cNvPr>
          <p:cNvSpPr/>
          <p:nvPr/>
        </p:nvSpPr>
        <p:spPr bwMode="white">
          <a:xfrm>
            <a:off x="8348571" y="2879245"/>
            <a:ext cx="219047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13F09E-4213-27B1-25AA-EB033927A713}"/>
              </a:ext>
            </a:extLst>
          </p:cNvPr>
          <p:cNvSpPr/>
          <p:nvPr/>
        </p:nvSpPr>
        <p:spPr bwMode="white">
          <a:xfrm>
            <a:off x="1767619" y="4825545"/>
            <a:ext cx="219047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C6B67C-C267-6DBE-C29F-9927938C90FE}"/>
              </a:ext>
            </a:extLst>
          </p:cNvPr>
          <p:cNvSpPr/>
          <p:nvPr/>
        </p:nvSpPr>
        <p:spPr bwMode="white">
          <a:xfrm>
            <a:off x="2662857" y="4825545"/>
            <a:ext cx="190476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F31520-6CB7-30A5-50DB-911310C265EB}"/>
              </a:ext>
            </a:extLst>
          </p:cNvPr>
          <p:cNvSpPr/>
          <p:nvPr/>
        </p:nvSpPr>
        <p:spPr bwMode="white">
          <a:xfrm>
            <a:off x="3539047" y="4825545"/>
            <a:ext cx="219047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0943E1-B3EA-98F8-0008-F0DF881A3AEB}"/>
              </a:ext>
            </a:extLst>
          </p:cNvPr>
          <p:cNvSpPr/>
          <p:nvPr/>
        </p:nvSpPr>
        <p:spPr bwMode="white">
          <a:xfrm>
            <a:off x="7491428" y="5044980"/>
            <a:ext cx="190476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CA79C8-D098-D672-6A69-FD76D9FB5C9F}"/>
              </a:ext>
            </a:extLst>
          </p:cNvPr>
          <p:cNvSpPr/>
          <p:nvPr/>
        </p:nvSpPr>
        <p:spPr bwMode="white">
          <a:xfrm>
            <a:off x="8348571" y="5044980"/>
            <a:ext cx="219047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534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E72E68-691E-264E-3130-7FCDE2013A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4592"/>
            <a:ext cx="10800000" cy="3108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58AE78-5D5D-90F0-EC77-AE1A23C33232}"/>
              </a:ext>
            </a:extLst>
          </p:cNvPr>
          <p:cNvSpPr/>
          <p:nvPr/>
        </p:nvSpPr>
        <p:spPr bwMode="white">
          <a:xfrm>
            <a:off x="1967619" y="3003509"/>
            <a:ext cx="1000000" cy="2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E12950-61F0-B114-F365-DAB7023E68FB}"/>
              </a:ext>
            </a:extLst>
          </p:cNvPr>
          <p:cNvSpPr/>
          <p:nvPr/>
        </p:nvSpPr>
        <p:spPr bwMode="white">
          <a:xfrm>
            <a:off x="4539047" y="3003509"/>
            <a:ext cx="1142857" cy="2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9A1308-47D1-C0D3-6646-EE0AFB99201E}"/>
              </a:ext>
            </a:extLst>
          </p:cNvPr>
          <p:cNvSpPr/>
          <p:nvPr/>
        </p:nvSpPr>
        <p:spPr bwMode="white">
          <a:xfrm>
            <a:off x="7415238" y="3003509"/>
            <a:ext cx="304761" cy="2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37FA98-D6BC-A928-8A60-F51BE544846F}"/>
              </a:ext>
            </a:extLst>
          </p:cNvPr>
          <p:cNvSpPr/>
          <p:nvPr/>
        </p:nvSpPr>
        <p:spPr bwMode="white">
          <a:xfrm>
            <a:off x="9996190" y="3003509"/>
            <a:ext cx="314285" cy="2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F6D2BA-C8EA-0C5E-385F-9E9B4CF0A87D}"/>
              </a:ext>
            </a:extLst>
          </p:cNvPr>
          <p:cNvSpPr/>
          <p:nvPr/>
        </p:nvSpPr>
        <p:spPr bwMode="white">
          <a:xfrm>
            <a:off x="2272380" y="4033334"/>
            <a:ext cx="219047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E3DAE5-9CD6-2553-F8BC-25DC380A53E0}"/>
              </a:ext>
            </a:extLst>
          </p:cNvPr>
          <p:cNvSpPr/>
          <p:nvPr/>
        </p:nvSpPr>
        <p:spPr bwMode="white">
          <a:xfrm>
            <a:off x="4958095" y="4033334"/>
            <a:ext cx="219047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748673-E81E-6676-BF60-A16CBFDB7D08}"/>
              </a:ext>
            </a:extLst>
          </p:cNvPr>
          <p:cNvSpPr/>
          <p:nvPr/>
        </p:nvSpPr>
        <p:spPr bwMode="white">
          <a:xfrm>
            <a:off x="7539047" y="4042869"/>
            <a:ext cx="200000" cy="22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AE94D4-E492-92B2-E4E1-27F2B4529216}"/>
              </a:ext>
            </a:extLst>
          </p:cNvPr>
          <p:cNvSpPr/>
          <p:nvPr/>
        </p:nvSpPr>
        <p:spPr bwMode="white">
          <a:xfrm>
            <a:off x="10034285" y="4042869"/>
            <a:ext cx="190476" cy="22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12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08CAE-C745-DA72-BBB1-F2308125A0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15189"/>
            <a:ext cx="10800000" cy="3337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CBCD58-294D-0191-E7BC-8F157897C02E}"/>
              </a:ext>
            </a:extLst>
          </p:cNvPr>
          <p:cNvSpPr/>
          <p:nvPr/>
        </p:nvSpPr>
        <p:spPr bwMode="white">
          <a:xfrm>
            <a:off x="3434285" y="2860181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10C953-4B16-D061-C038-F383915D249B}"/>
              </a:ext>
            </a:extLst>
          </p:cNvPr>
          <p:cNvSpPr/>
          <p:nvPr/>
        </p:nvSpPr>
        <p:spPr bwMode="white">
          <a:xfrm>
            <a:off x="8834285" y="3537308"/>
            <a:ext cx="209523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A72E2D-AF10-3A0F-453A-FDB6B6F5A38D}"/>
              </a:ext>
            </a:extLst>
          </p:cNvPr>
          <p:cNvSpPr/>
          <p:nvPr/>
        </p:nvSpPr>
        <p:spPr bwMode="white">
          <a:xfrm>
            <a:off x="8834285" y="4204897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874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2024-08-19T07:13:20Z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