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BD5F7F-1BBB-D4EA-15E6-5638BC3602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08" y="2852936"/>
            <a:ext cx="10800000" cy="1149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DE3D9F-D201-0C99-DB95-A6E49427C2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84586"/>
            <a:ext cx="10800000" cy="3224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727E8B-E6C4-B11D-6EAC-43456D0EFE1A}"/>
              </a:ext>
            </a:extLst>
          </p:cNvPr>
          <p:cNvSpPr/>
          <p:nvPr/>
        </p:nvSpPr>
        <p:spPr bwMode="white">
          <a:xfrm>
            <a:off x="2386666" y="2267210"/>
            <a:ext cx="361904" cy="22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379B78-EE72-DDBC-A00A-1BE93CD870E3}"/>
              </a:ext>
            </a:extLst>
          </p:cNvPr>
          <p:cNvSpPr/>
          <p:nvPr/>
        </p:nvSpPr>
        <p:spPr bwMode="white">
          <a:xfrm>
            <a:off x="5634285" y="2267210"/>
            <a:ext cx="352380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4FB27F-367E-FD89-8F8B-A3A4579A71BE}"/>
              </a:ext>
            </a:extLst>
          </p:cNvPr>
          <p:cNvSpPr/>
          <p:nvPr/>
        </p:nvSpPr>
        <p:spPr bwMode="white">
          <a:xfrm>
            <a:off x="8881904" y="2267210"/>
            <a:ext cx="333334" cy="22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CAD3D8-A167-4417-9EF9-718835D79A72}"/>
              </a:ext>
            </a:extLst>
          </p:cNvPr>
          <p:cNvSpPr/>
          <p:nvPr/>
        </p:nvSpPr>
        <p:spPr bwMode="white">
          <a:xfrm>
            <a:off x="2377142" y="3116274"/>
            <a:ext cx="361904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42D2E3-CD1C-178A-C11F-BFF6ACC25293}"/>
              </a:ext>
            </a:extLst>
          </p:cNvPr>
          <p:cNvSpPr/>
          <p:nvPr/>
        </p:nvSpPr>
        <p:spPr bwMode="white">
          <a:xfrm>
            <a:off x="5624761" y="3116274"/>
            <a:ext cx="371428" cy="22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DC6456-B381-8697-E4B7-D34135C23EA4}"/>
              </a:ext>
            </a:extLst>
          </p:cNvPr>
          <p:cNvSpPr/>
          <p:nvPr/>
        </p:nvSpPr>
        <p:spPr bwMode="white">
          <a:xfrm>
            <a:off x="8872380" y="3116274"/>
            <a:ext cx="371428" cy="22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0DE9A5-1BFD-1653-8A79-77564605F4E4}"/>
              </a:ext>
            </a:extLst>
          </p:cNvPr>
          <p:cNvSpPr/>
          <p:nvPr/>
        </p:nvSpPr>
        <p:spPr bwMode="white">
          <a:xfrm>
            <a:off x="2377142" y="3965338"/>
            <a:ext cx="371428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A8F2359-4ADF-D6B8-0F8F-9D006F61557D}"/>
              </a:ext>
            </a:extLst>
          </p:cNvPr>
          <p:cNvSpPr/>
          <p:nvPr/>
        </p:nvSpPr>
        <p:spPr bwMode="white">
          <a:xfrm>
            <a:off x="5624761" y="3965338"/>
            <a:ext cx="371428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2AC68BB-80E9-4073-5B27-57A4A090D3D5}"/>
              </a:ext>
            </a:extLst>
          </p:cNvPr>
          <p:cNvSpPr/>
          <p:nvPr/>
        </p:nvSpPr>
        <p:spPr bwMode="white">
          <a:xfrm>
            <a:off x="8872380" y="3965338"/>
            <a:ext cx="361904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24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1" y="692697"/>
            <a:ext cx="10297145" cy="318444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E27039A-D8BD-AC8E-4FA5-89F5473EA6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9040"/>
            <a:ext cx="10800000" cy="2809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275A48-A6A8-19EA-561A-6DA30316A37A}"/>
              </a:ext>
            </a:extLst>
          </p:cNvPr>
          <p:cNvSpPr/>
          <p:nvPr/>
        </p:nvSpPr>
        <p:spPr bwMode="white">
          <a:xfrm>
            <a:off x="2415238" y="4798571"/>
            <a:ext cx="352380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FF4B76-8C3B-6BBB-D81A-A7C5AE9AE308}"/>
              </a:ext>
            </a:extLst>
          </p:cNvPr>
          <p:cNvSpPr/>
          <p:nvPr/>
        </p:nvSpPr>
        <p:spPr bwMode="white">
          <a:xfrm>
            <a:off x="3605714" y="4798571"/>
            <a:ext cx="342857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6909EF-D841-1D95-BA64-E6926FE0BC88}"/>
              </a:ext>
            </a:extLst>
          </p:cNvPr>
          <p:cNvSpPr/>
          <p:nvPr/>
        </p:nvSpPr>
        <p:spPr bwMode="white">
          <a:xfrm>
            <a:off x="5539047" y="4798571"/>
            <a:ext cx="361904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6F461B-AD2F-E460-2F69-BC0A8D86B83C}"/>
              </a:ext>
            </a:extLst>
          </p:cNvPr>
          <p:cNvSpPr/>
          <p:nvPr/>
        </p:nvSpPr>
        <p:spPr bwMode="white">
          <a:xfrm>
            <a:off x="6739047" y="4798571"/>
            <a:ext cx="361904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B756F64-DF2B-D6EA-0940-3E9B2D9C04BE}"/>
              </a:ext>
            </a:extLst>
          </p:cNvPr>
          <p:cNvSpPr/>
          <p:nvPr/>
        </p:nvSpPr>
        <p:spPr bwMode="white">
          <a:xfrm>
            <a:off x="8672380" y="4798571"/>
            <a:ext cx="361904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698476-A991-B13E-DB63-2F4878913D1F}"/>
              </a:ext>
            </a:extLst>
          </p:cNvPr>
          <p:cNvSpPr/>
          <p:nvPr/>
        </p:nvSpPr>
        <p:spPr bwMode="white">
          <a:xfrm>
            <a:off x="9872380" y="4798571"/>
            <a:ext cx="361905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EB8A8A5-4157-A3DA-A659-F74E932F7240}"/>
              </a:ext>
            </a:extLst>
          </p:cNvPr>
          <p:cNvSpPr/>
          <p:nvPr/>
        </p:nvSpPr>
        <p:spPr bwMode="white">
          <a:xfrm>
            <a:off x="2415238" y="5970010"/>
            <a:ext cx="352380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C6BE023-EF56-E307-1155-1543C796BD1C}"/>
              </a:ext>
            </a:extLst>
          </p:cNvPr>
          <p:cNvSpPr/>
          <p:nvPr/>
        </p:nvSpPr>
        <p:spPr bwMode="white">
          <a:xfrm>
            <a:off x="3605714" y="5970010"/>
            <a:ext cx="361904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3DB17D6-F756-FA03-701A-FD0A95BD9B5A}"/>
              </a:ext>
            </a:extLst>
          </p:cNvPr>
          <p:cNvSpPr/>
          <p:nvPr/>
        </p:nvSpPr>
        <p:spPr bwMode="white">
          <a:xfrm>
            <a:off x="5539047" y="5970010"/>
            <a:ext cx="361904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9CD6793-ABD2-DD81-DC16-5EB451813B3F}"/>
              </a:ext>
            </a:extLst>
          </p:cNvPr>
          <p:cNvSpPr/>
          <p:nvPr/>
        </p:nvSpPr>
        <p:spPr bwMode="white">
          <a:xfrm>
            <a:off x="6739047" y="5970010"/>
            <a:ext cx="371428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3BB0B5E-3D96-9DAD-3D66-C357C58E18AB}"/>
              </a:ext>
            </a:extLst>
          </p:cNvPr>
          <p:cNvSpPr/>
          <p:nvPr/>
        </p:nvSpPr>
        <p:spPr bwMode="white">
          <a:xfrm>
            <a:off x="8672380" y="5970010"/>
            <a:ext cx="361904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A5FFABF-CE75-74E2-D3BF-59C2AE1A98F8}"/>
              </a:ext>
            </a:extLst>
          </p:cNvPr>
          <p:cNvSpPr/>
          <p:nvPr/>
        </p:nvSpPr>
        <p:spPr bwMode="white">
          <a:xfrm>
            <a:off x="9872380" y="5970010"/>
            <a:ext cx="361905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2729882" y="2132856"/>
            <a:ext cx="1237736" cy="93610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2927648" y="2132856"/>
            <a:ext cx="1373234" cy="88209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719999" y="2132856"/>
            <a:ext cx="4152381" cy="928767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5900951" y="2129188"/>
            <a:ext cx="1391282" cy="88576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7473185" y="2147287"/>
            <a:ext cx="1238782" cy="867667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8904994" y="2147287"/>
            <a:ext cx="1238782" cy="867667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83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642488-7E2B-4CFA-29B1-EE0C793BCF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2969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D3FE71-C82B-02C6-8405-286C9FD55F2B}"/>
              </a:ext>
            </a:extLst>
          </p:cNvPr>
          <p:cNvSpPr/>
          <p:nvPr/>
        </p:nvSpPr>
        <p:spPr bwMode="white">
          <a:xfrm>
            <a:off x="2266698" y="2483170"/>
            <a:ext cx="310444" cy="248241"/>
          </a:xfrm>
          <a:custGeom>
            <a:avLst/>
            <a:gdLst>
              <a:gd name="connsiteX0" fmla="*/ 0 w 297566"/>
              <a:gd name="connsiteY0" fmla="*/ 0 h 248241"/>
              <a:gd name="connsiteX1" fmla="*/ 297566 w 297566"/>
              <a:gd name="connsiteY1" fmla="*/ 0 h 248241"/>
              <a:gd name="connsiteX2" fmla="*/ 297566 w 297566"/>
              <a:gd name="connsiteY2" fmla="*/ 248241 h 248241"/>
              <a:gd name="connsiteX3" fmla="*/ 0 w 297566"/>
              <a:gd name="connsiteY3" fmla="*/ 248241 h 248241"/>
              <a:gd name="connsiteX4" fmla="*/ 0 w 297566"/>
              <a:gd name="connsiteY4" fmla="*/ 0 h 248241"/>
              <a:gd name="connsiteX0" fmla="*/ 12878 w 310444"/>
              <a:gd name="connsiteY0" fmla="*/ 0 h 248241"/>
              <a:gd name="connsiteX1" fmla="*/ 310444 w 310444"/>
              <a:gd name="connsiteY1" fmla="*/ 0 h 248241"/>
              <a:gd name="connsiteX2" fmla="*/ 310444 w 310444"/>
              <a:gd name="connsiteY2" fmla="*/ 248241 h 248241"/>
              <a:gd name="connsiteX3" fmla="*/ 0 w 310444"/>
              <a:gd name="connsiteY3" fmla="*/ 248241 h 248241"/>
              <a:gd name="connsiteX4" fmla="*/ 12878 w 310444"/>
              <a:gd name="connsiteY4" fmla="*/ 0 h 248241"/>
              <a:gd name="connsiteX0" fmla="*/ 12878 w 310444"/>
              <a:gd name="connsiteY0" fmla="*/ 0 h 248241"/>
              <a:gd name="connsiteX1" fmla="*/ 300141 w 310444"/>
              <a:gd name="connsiteY1" fmla="*/ 5152 h 248241"/>
              <a:gd name="connsiteX2" fmla="*/ 310444 w 310444"/>
              <a:gd name="connsiteY2" fmla="*/ 248241 h 248241"/>
              <a:gd name="connsiteX3" fmla="*/ 0 w 310444"/>
              <a:gd name="connsiteY3" fmla="*/ 248241 h 248241"/>
              <a:gd name="connsiteX4" fmla="*/ 12878 w 310444"/>
              <a:gd name="connsiteY4" fmla="*/ 0 h 248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444" h="248241">
                <a:moveTo>
                  <a:pt x="12878" y="0"/>
                </a:moveTo>
                <a:lnTo>
                  <a:pt x="300141" y="5152"/>
                </a:lnTo>
                <a:lnTo>
                  <a:pt x="310444" y="248241"/>
                </a:lnTo>
                <a:lnTo>
                  <a:pt x="0" y="248241"/>
                </a:lnTo>
                <a:lnTo>
                  <a:pt x="12878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圆角矩形 4">
            <a:extLst>
              <a:ext uri="{FF2B5EF4-FFF2-40B4-BE49-F238E27FC236}">
                <a16:creationId xmlns:a16="http://schemas.microsoft.com/office/drawing/2014/main" id="{62471444-A2B4-E5E1-F9D0-A7FD2C475BE6}"/>
              </a:ext>
            </a:extLst>
          </p:cNvPr>
          <p:cNvSpPr/>
          <p:nvPr/>
        </p:nvSpPr>
        <p:spPr bwMode="white">
          <a:xfrm>
            <a:off x="5335240" y="2471214"/>
            <a:ext cx="318615" cy="268953"/>
          </a:xfrm>
          <a:custGeom>
            <a:avLst/>
            <a:gdLst>
              <a:gd name="connsiteX0" fmla="*/ 0 w 333855"/>
              <a:gd name="connsiteY0" fmla="*/ 44403 h 266413"/>
              <a:gd name="connsiteX1" fmla="*/ 44403 w 333855"/>
              <a:gd name="connsiteY1" fmla="*/ 0 h 266413"/>
              <a:gd name="connsiteX2" fmla="*/ 289452 w 333855"/>
              <a:gd name="connsiteY2" fmla="*/ 0 h 266413"/>
              <a:gd name="connsiteX3" fmla="*/ 333855 w 333855"/>
              <a:gd name="connsiteY3" fmla="*/ 44403 h 266413"/>
              <a:gd name="connsiteX4" fmla="*/ 333855 w 333855"/>
              <a:gd name="connsiteY4" fmla="*/ 222010 h 266413"/>
              <a:gd name="connsiteX5" fmla="*/ 289452 w 333855"/>
              <a:gd name="connsiteY5" fmla="*/ 266413 h 266413"/>
              <a:gd name="connsiteX6" fmla="*/ 44403 w 333855"/>
              <a:gd name="connsiteY6" fmla="*/ 266413 h 266413"/>
              <a:gd name="connsiteX7" fmla="*/ 0 w 333855"/>
              <a:gd name="connsiteY7" fmla="*/ 222010 h 266413"/>
              <a:gd name="connsiteX8" fmla="*/ 0 w 333855"/>
              <a:gd name="connsiteY8" fmla="*/ 44403 h 266413"/>
              <a:gd name="connsiteX0" fmla="*/ 0 w 333855"/>
              <a:gd name="connsiteY0" fmla="*/ 46943 h 268953"/>
              <a:gd name="connsiteX1" fmla="*/ 85043 w 333855"/>
              <a:gd name="connsiteY1" fmla="*/ 0 h 268953"/>
              <a:gd name="connsiteX2" fmla="*/ 289452 w 333855"/>
              <a:gd name="connsiteY2" fmla="*/ 2540 h 268953"/>
              <a:gd name="connsiteX3" fmla="*/ 333855 w 333855"/>
              <a:gd name="connsiteY3" fmla="*/ 46943 h 268953"/>
              <a:gd name="connsiteX4" fmla="*/ 333855 w 333855"/>
              <a:gd name="connsiteY4" fmla="*/ 224550 h 268953"/>
              <a:gd name="connsiteX5" fmla="*/ 289452 w 333855"/>
              <a:gd name="connsiteY5" fmla="*/ 268953 h 268953"/>
              <a:gd name="connsiteX6" fmla="*/ 44403 w 333855"/>
              <a:gd name="connsiteY6" fmla="*/ 268953 h 268953"/>
              <a:gd name="connsiteX7" fmla="*/ 0 w 333855"/>
              <a:gd name="connsiteY7" fmla="*/ 224550 h 268953"/>
              <a:gd name="connsiteX8" fmla="*/ 0 w 333855"/>
              <a:gd name="connsiteY8" fmla="*/ 46943 h 268953"/>
              <a:gd name="connsiteX0" fmla="*/ 25400 w 333855"/>
              <a:gd name="connsiteY0" fmla="*/ 46943 h 268953"/>
              <a:gd name="connsiteX1" fmla="*/ 85043 w 333855"/>
              <a:gd name="connsiteY1" fmla="*/ 0 h 268953"/>
              <a:gd name="connsiteX2" fmla="*/ 289452 w 333855"/>
              <a:gd name="connsiteY2" fmla="*/ 2540 h 268953"/>
              <a:gd name="connsiteX3" fmla="*/ 333855 w 333855"/>
              <a:gd name="connsiteY3" fmla="*/ 46943 h 268953"/>
              <a:gd name="connsiteX4" fmla="*/ 333855 w 333855"/>
              <a:gd name="connsiteY4" fmla="*/ 224550 h 268953"/>
              <a:gd name="connsiteX5" fmla="*/ 289452 w 333855"/>
              <a:gd name="connsiteY5" fmla="*/ 268953 h 268953"/>
              <a:gd name="connsiteX6" fmla="*/ 44403 w 333855"/>
              <a:gd name="connsiteY6" fmla="*/ 268953 h 268953"/>
              <a:gd name="connsiteX7" fmla="*/ 0 w 333855"/>
              <a:gd name="connsiteY7" fmla="*/ 224550 h 268953"/>
              <a:gd name="connsiteX8" fmla="*/ 25400 w 333855"/>
              <a:gd name="connsiteY8" fmla="*/ 46943 h 268953"/>
              <a:gd name="connsiteX0" fmla="*/ 10160 w 318615"/>
              <a:gd name="connsiteY0" fmla="*/ 46943 h 268953"/>
              <a:gd name="connsiteX1" fmla="*/ 69803 w 318615"/>
              <a:gd name="connsiteY1" fmla="*/ 0 h 268953"/>
              <a:gd name="connsiteX2" fmla="*/ 274212 w 318615"/>
              <a:gd name="connsiteY2" fmla="*/ 2540 h 268953"/>
              <a:gd name="connsiteX3" fmla="*/ 318615 w 318615"/>
              <a:gd name="connsiteY3" fmla="*/ 46943 h 268953"/>
              <a:gd name="connsiteX4" fmla="*/ 318615 w 318615"/>
              <a:gd name="connsiteY4" fmla="*/ 224550 h 268953"/>
              <a:gd name="connsiteX5" fmla="*/ 274212 w 318615"/>
              <a:gd name="connsiteY5" fmla="*/ 268953 h 268953"/>
              <a:gd name="connsiteX6" fmla="*/ 29163 w 318615"/>
              <a:gd name="connsiteY6" fmla="*/ 268953 h 268953"/>
              <a:gd name="connsiteX7" fmla="*/ 0 w 318615"/>
              <a:gd name="connsiteY7" fmla="*/ 224550 h 268953"/>
              <a:gd name="connsiteX8" fmla="*/ 10160 w 318615"/>
              <a:gd name="connsiteY8" fmla="*/ 46943 h 268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8615" h="268953">
                <a:moveTo>
                  <a:pt x="10160" y="46943"/>
                </a:moveTo>
                <a:cubicBezTo>
                  <a:pt x="10160" y="22420"/>
                  <a:pt x="45280" y="0"/>
                  <a:pt x="69803" y="0"/>
                </a:cubicBezTo>
                <a:cubicBezTo>
                  <a:pt x="151486" y="0"/>
                  <a:pt x="192529" y="2540"/>
                  <a:pt x="274212" y="2540"/>
                </a:cubicBezTo>
                <a:cubicBezTo>
                  <a:pt x="298735" y="2540"/>
                  <a:pt x="318615" y="22420"/>
                  <a:pt x="318615" y="46943"/>
                </a:cubicBezTo>
                <a:lnTo>
                  <a:pt x="318615" y="224550"/>
                </a:lnTo>
                <a:cubicBezTo>
                  <a:pt x="318615" y="249073"/>
                  <a:pt x="298735" y="268953"/>
                  <a:pt x="274212" y="268953"/>
                </a:cubicBezTo>
                <a:lnTo>
                  <a:pt x="29163" y="268953"/>
                </a:lnTo>
                <a:cubicBezTo>
                  <a:pt x="4640" y="268953"/>
                  <a:pt x="0" y="249073"/>
                  <a:pt x="0" y="224550"/>
                </a:cubicBezTo>
                <a:lnTo>
                  <a:pt x="10160" y="46943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5D1F44-1061-947E-914C-6E98426A9B70}"/>
              </a:ext>
            </a:extLst>
          </p:cNvPr>
          <p:cNvSpPr/>
          <p:nvPr/>
        </p:nvSpPr>
        <p:spPr bwMode="white">
          <a:xfrm>
            <a:off x="2604932" y="3228027"/>
            <a:ext cx="320141" cy="255213"/>
          </a:xfrm>
          <a:custGeom>
            <a:avLst/>
            <a:gdLst>
              <a:gd name="connsiteX0" fmla="*/ 0 w 338170"/>
              <a:gd name="connsiteY0" fmla="*/ 0 h 257789"/>
              <a:gd name="connsiteX1" fmla="*/ 338170 w 338170"/>
              <a:gd name="connsiteY1" fmla="*/ 0 h 257789"/>
              <a:gd name="connsiteX2" fmla="*/ 338170 w 338170"/>
              <a:gd name="connsiteY2" fmla="*/ 257789 h 257789"/>
              <a:gd name="connsiteX3" fmla="*/ 0 w 338170"/>
              <a:gd name="connsiteY3" fmla="*/ 257789 h 257789"/>
              <a:gd name="connsiteX4" fmla="*/ 0 w 338170"/>
              <a:gd name="connsiteY4" fmla="*/ 0 h 257789"/>
              <a:gd name="connsiteX0" fmla="*/ 23182 w 338170"/>
              <a:gd name="connsiteY0" fmla="*/ 0 h 257789"/>
              <a:gd name="connsiteX1" fmla="*/ 338170 w 338170"/>
              <a:gd name="connsiteY1" fmla="*/ 0 h 257789"/>
              <a:gd name="connsiteX2" fmla="*/ 338170 w 338170"/>
              <a:gd name="connsiteY2" fmla="*/ 257789 h 257789"/>
              <a:gd name="connsiteX3" fmla="*/ 0 w 338170"/>
              <a:gd name="connsiteY3" fmla="*/ 257789 h 257789"/>
              <a:gd name="connsiteX4" fmla="*/ 23182 w 338170"/>
              <a:gd name="connsiteY4" fmla="*/ 0 h 257789"/>
              <a:gd name="connsiteX0" fmla="*/ 7728 w 322716"/>
              <a:gd name="connsiteY0" fmla="*/ 0 h 257789"/>
              <a:gd name="connsiteX1" fmla="*/ 322716 w 322716"/>
              <a:gd name="connsiteY1" fmla="*/ 0 h 257789"/>
              <a:gd name="connsiteX2" fmla="*/ 322716 w 322716"/>
              <a:gd name="connsiteY2" fmla="*/ 257789 h 257789"/>
              <a:gd name="connsiteX3" fmla="*/ 0 w 322716"/>
              <a:gd name="connsiteY3" fmla="*/ 255213 h 257789"/>
              <a:gd name="connsiteX4" fmla="*/ 7728 w 322716"/>
              <a:gd name="connsiteY4" fmla="*/ 0 h 257789"/>
              <a:gd name="connsiteX0" fmla="*/ 7728 w 322716"/>
              <a:gd name="connsiteY0" fmla="*/ 0 h 257789"/>
              <a:gd name="connsiteX1" fmla="*/ 281504 w 322716"/>
              <a:gd name="connsiteY1" fmla="*/ 0 h 257789"/>
              <a:gd name="connsiteX2" fmla="*/ 322716 w 322716"/>
              <a:gd name="connsiteY2" fmla="*/ 257789 h 257789"/>
              <a:gd name="connsiteX3" fmla="*/ 0 w 322716"/>
              <a:gd name="connsiteY3" fmla="*/ 255213 h 257789"/>
              <a:gd name="connsiteX4" fmla="*/ 7728 w 322716"/>
              <a:gd name="connsiteY4" fmla="*/ 0 h 257789"/>
              <a:gd name="connsiteX0" fmla="*/ 7728 w 304686"/>
              <a:gd name="connsiteY0" fmla="*/ 0 h 255213"/>
              <a:gd name="connsiteX1" fmla="*/ 281504 w 304686"/>
              <a:gd name="connsiteY1" fmla="*/ 0 h 255213"/>
              <a:gd name="connsiteX2" fmla="*/ 304686 w 304686"/>
              <a:gd name="connsiteY2" fmla="*/ 255213 h 255213"/>
              <a:gd name="connsiteX3" fmla="*/ 0 w 304686"/>
              <a:gd name="connsiteY3" fmla="*/ 255213 h 255213"/>
              <a:gd name="connsiteX4" fmla="*/ 7728 w 304686"/>
              <a:gd name="connsiteY4" fmla="*/ 0 h 255213"/>
              <a:gd name="connsiteX0" fmla="*/ 7728 w 304686"/>
              <a:gd name="connsiteY0" fmla="*/ 7727 h 255213"/>
              <a:gd name="connsiteX1" fmla="*/ 281504 w 304686"/>
              <a:gd name="connsiteY1" fmla="*/ 0 h 255213"/>
              <a:gd name="connsiteX2" fmla="*/ 304686 w 304686"/>
              <a:gd name="connsiteY2" fmla="*/ 255213 h 255213"/>
              <a:gd name="connsiteX3" fmla="*/ 0 w 304686"/>
              <a:gd name="connsiteY3" fmla="*/ 255213 h 255213"/>
              <a:gd name="connsiteX4" fmla="*/ 7728 w 304686"/>
              <a:gd name="connsiteY4" fmla="*/ 7727 h 255213"/>
              <a:gd name="connsiteX0" fmla="*/ 7728 w 320141"/>
              <a:gd name="connsiteY0" fmla="*/ 7727 h 255213"/>
              <a:gd name="connsiteX1" fmla="*/ 281504 w 320141"/>
              <a:gd name="connsiteY1" fmla="*/ 0 h 255213"/>
              <a:gd name="connsiteX2" fmla="*/ 320141 w 320141"/>
              <a:gd name="connsiteY2" fmla="*/ 252637 h 255213"/>
              <a:gd name="connsiteX3" fmla="*/ 0 w 320141"/>
              <a:gd name="connsiteY3" fmla="*/ 255213 h 255213"/>
              <a:gd name="connsiteX4" fmla="*/ 7728 w 320141"/>
              <a:gd name="connsiteY4" fmla="*/ 7727 h 25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141" h="255213">
                <a:moveTo>
                  <a:pt x="7728" y="7727"/>
                </a:moveTo>
                <a:lnTo>
                  <a:pt x="281504" y="0"/>
                </a:lnTo>
                <a:lnTo>
                  <a:pt x="320141" y="252637"/>
                </a:lnTo>
                <a:lnTo>
                  <a:pt x="0" y="255213"/>
                </a:lnTo>
                <a:lnTo>
                  <a:pt x="7728" y="7727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6C0274-A26D-2492-EC2A-2E137582876F}"/>
              </a:ext>
            </a:extLst>
          </p:cNvPr>
          <p:cNvSpPr/>
          <p:nvPr/>
        </p:nvSpPr>
        <p:spPr bwMode="white">
          <a:xfrm>
            <a:off x="5879976" y="3256304"/>
            <a:ext cx="287643" cy="22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D3FE71-C82B-02C6-8405-286C9FD55F2B}"/>
              </a:ext>
            </a:extLst>
          </p:cNvPr>
          <p:cNvSpPr/>
          <p:nvPr/>
        </p:nvSpPr>
        <p:spPr bwMode="white">
          <a:xfrm>
            <a:off x="1746692" y="1698567"/>
            <a:ext cx="342260" cy="283482"/>
          </a:xfrm>
          <a:custGeom>
            <a:avLst/>
            <a:gdLst>
              <a:gd name="connsiteX0" fmla="*/ 0 w 360040"/>
              <a:gd name="connsiteY0" fmla="*/ 0 h 293642"/>
              <a:gd name="connsiteX1" fmla="*/ 360040 w 360040"/>
              <a:gd name="connsiteY1" fmla="*/ 0 h 293642"/>
              <a:gd name="connsiteX2" fmla="*/ 360040 w 360040"/>
              <a:gd name="connsiteY2" fmla="*/ 293642 h 293642"/>
              <a:gd name="connsiteX3" fmla="*/ 0 w 360040"/>
              <a:gd name="connsiteY3" fmla="*/ 293642 h 293642"/>
              <a:gd name="connsiteX4" fmla="*/ 0 w 360040"/>
              <a:gd name="connsiteY4" fmla="*/ 0 h 293642"/>
              <a:gd name="connsiteX0" fmla="*/ 99060 w 360040"/>
              <a:gd name="connsiteY0" fmla="*/ 5080 h 293642"/>
              <a:gd name="connsiteX1" fmla="*/ 360040 w 360040"/>
              <a:gd name="connsiteY1" fmla="*/ 0 h 293642"/>
              <a:gd name="connsiteX2" fmla="*/ 360040 w 360040"/>
              <a:gd name="connsiteY2" fmla="*/ 293642 h 293642"/>
              <a:gd name="connsiteX3" fmla="*/ 0 w 360040"/>
              <a:gd name="connsiteY3" fmla="*/ 293642 h 293642"/>
              <a:gd name="connsiteX4" fmla="*/ 99060 w 360040"/>
              <a:gd name="connsiteY4" fmla="*/ 5080 h 293642"/>
              <a:gd name="connsiteX0" fmla="*/ 71120 w 360040"/>
              <a:gd name="connsiteY0" fmla="*/ 17780 h 293642"/>
              <a:gd name="connsiteX1" fmla="*/ 360040 w 360040"/>
              <a:gd name="connsiteY1" fmla="*/ 0 h 293642"/>
              <a:gd name="connsiteX2" fmla="*/ 360040 w 360040"/>
              <a:gd name="connsiteY2" fmla="*/ 293642 h 293642"/>
              <a:gd name="connsiteX3" fmla="*/ 0 w 360040"/>
              <a:gd name="connsiteY3" fmla="*/ 293642 h 293642"/>
              <a:gd name="connsiteX4" fmla="*/ 71120 w 360040"/>
              <a:gd name="connsiteY4" fmla="*/ 17780 h 293642"/>
              <a:gd name="connsiteX0" fmla="*/ 27940 w 316860"/>
              <a:gd name="connsiteY0" fmla="*/ 17780 h 293642"/>
              <a:gd name="connsiteX1" fmla="*/ 316860 w 316860"/>
              <a:gd name="connsiteY1" fmla="*/ 0 h 293642"/>
              <a:gd name="connsiteX2" fmla="*/ 316860 w 316860"/>
              <a:gd name="connsiteY2" fmla="*/ 293642 h 293642"/>
              <a:gd name="connsiteX3" fmla="*/ 0 w 316860"/>
              <a:gd name="connsiteY3" fmla="*/ 288562 h 293642"/>
              <a:gd name="connsiteX4" fmla="*/ 27940 w 316860"/>
              <a:gd name="connsiteY4" fmla="*/ 17780 h 293642"/>
              <a:gd name="connsiteX0" fmla="*/ 27940 w 316860"/>
              <a:gd name="connsiteY0" fmla="*/ 12700 h 288562"/>
              <a:gd name="connsiteX1" fmla="*/ 288920 w 316860"/>
              <a:gd name="connsiteY1" fmla="*/ 0 h 288562"/>
              <a:gd name="connsiteX2" fmla="*/ 316860 w 316860"/>
              <a:gd name="connsiteY2" fmla="*/ 288562 h 288562"/>
              <a:gd name="connsiteX3" fmla="*/ 0 w 316860"/>
              <a:gd name="connsiteY3" fmla="*/ 283482 h 288562"/>
              <a:gd name="connsiteX4" fmla="*/ 27940 w 316860"/>
              <a:gd name="connsiteY4" fmla="*/ 12700 h 288562"/>
              <a:gd name="connsiteX0" fmla="*/ 27940 w 329560"/>
              <a:gd name="connsiteY0" fmla="*/ 12700 h 283482"/>
              <a:gd name="connsiteX1" fmla="*/ 288920 w 329560"/>
              <a:gd name="connsiteY1" fmla="*/ 0 h 283482"/>
              <a:gd name="connsiteX2" fmla="*/ 329560 w 329560"/>
              <a:gd name="connsiteY2" fmla="*/ 268242 h 283482"/>
              <a:gd name="connsiteX3" fmla="*/ 0 w 329560"/>
              <a:gd name="connsiteY3" fmla="*/ 283482 h 283482"/>
              <a:gd name="connsiteX4" fmla="*/ 27940 w 329560"/>
              <a:gd name="connsiteY4" fmla="*/ 12700 h 283482"/>
              <a:gd name="connsiteX0" fmla="*/ 27940 w 342260"/>
              <a:gd name="connsiteY0" fmla="*/ 12700 h 283482"/>
              <a:gd name="connsiteX1" fmla="*/ 288920 w 342260"/>
              <a:gd name="connsiteY1" fmla="*/ 0 h 283482"/>
              <a:gd name="connsiteX2" fmla="*/ 342260 w 342260"/>
              <a:gd name="connsiteY2" fmla="*/ 253002 h 283482"/>
              <a:gd name="connsiteX3" fmla="*/ 0 w 342260"/>
              <a:gd name="connsiteY3" fmla="*/ 283482 h 283482"/>
              <a:gd name="connsiteX4" fmla="*/ 27940 w 342260"/>
              <a:gd name="connsiteY4" fmla="*/ 12700 h 283482"/>
              <a:gd name="connsiteX0" fmla="*/ 22860 w 342260"/>
              <a:gd name="connsiteY0" fmla="*/ 27940 h 283482"/>
              <a:gd name="connsiteX1" fmla="*/ 288920 w 342260"/>
              <a:gd name="connsiteY1" fmla="*/ 0 h 283482"/>
              <a:gd name="connsiteX2" fmla="*/ 342260 w 342260"/>
              <a:gd name="connsiteY2" fmla="*/ 253002 h 283482"/>
              <a:gd name="connsiteX3" fmla="*/ 0 w 342260"/>
              <a:gd name="connsiteY3" fmla="*/ 283482 h 283482"/>
              <a:gd name="connsiteX4" fmla="*/ 22860 w 342260"/>
              <a:gd name="connsiteY4" fmla="*/ 27940 h 283482"/>
              <a:gd name="connsiteX0" fmla="*/ 20320 w 342260"/>
              <a:gd name="connsiteY0" fmla="*/ 12700 h 283482"/>
              <a:gd name="connsiteX1" fmla="*/ 288920 w 342260"/>
              <a:gd name="connsiteY1" fmla="*/ 0 h 283482"/>
              <a:gd name="connsiteX2" fmla="*/ 342260 w 342260"/>
              <a:gd name="connsiteY2" fmla="*/ 253002 h 283482"/>
              <a:gd name="connsiteX3" fmla="*/ 0 w 342260"/>
              <a:gd name="connsiteY3" fmla="*/ 283482 h 283482"/>
              <a:gd name="connsiteX4" fmla="*/ 20320 w 342260"/>
              <a:gd name="connsiteY4" fmla="*/ 12700 h 283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260" h="283482">
                <a:moveTo>
                  <a:pt x="20320" y="12700"/>
                </a:moveTo>
                <a:lnTo>
                  <a:pt x="288920" y="0"/>
                </a:lnTo>
                <a:lnTo>
                  <a:pt x="342260" y="253002"/>
                </a:lnTo>
                <a:lnTo>
                  <a:pt x="0" y="283482"/>
                </a:lnTo>
                <a:lnTo>
                  <a:pt x="20320" y="1270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7">
            <a:extLst>
              <a:ext uri="{FF2B5EF4-FFF2-40B4-BE49-F238E27FC236}">
                <a16:creationId xmlns:a16="http://schemas.microsoft.com/office/drawing/2014/main" id="{49D3FE71-C82B-02C6-8405-286C9FD55F2B}"/>
              </a:ext>
            </a:extLst>
          </p:cNvPr>
          <p:cNvSpPr/>
          <p:nvPr/>
        </p:nvSpPr>
        <p:spPr bwMode="white">
          <a:xfrm>
            <a:off x="5335240" y="1712096"/>
            <a:ext cx="321155" cy="256424"/>
          </a:xfrm>
          <a:custGeom>
            <a:avLst/>
            <a:gdLst>
              <a:gd name="connsiteX0" fmla="*/ 0 w 318615"/>
              <a:gd name="connsiteY0" fmla="*/ 0 h 271664"/>
              <a:gd name="connsiteX1" fmla="*/ 318615 w 318615"/>
              <a:gd name="connsiteY1" fmla="*/ 0 h 271664"/>
              <a:gd name="connsiteX2" fmla="*/ 318615 w 318615"/>
              <a:gd name="connsiteY2" fmla="*/ 271664 h 271664"/>
              <a:gd name="connsiteX3" fmla="*/ 0 w 318615"/>
              <a:gd name="connsiteY3" fmla="*/ 271664 h 271664"/>
              <a:gd name="connsiteX4" fmla="*/ 0 w 318615"/>
              <a:gd name="connsiteY4" fmla="*/ 0 h 271664"/>
              <a:gd name="connsiteX0" fmla="*/ 0 w 318615"/>
              <a:gd name="connsiteY0" fmla="*/ 0 h 271664"/>
              <a:gd name="connsiteX1" fmla="*/ 318615 w 318615"/>
              <a:gd name="connsiteY1" fmla="*/ 0 h 271664"/>
              <a:gd name="connsiteX2" fmla="*/ 318615 w 318615"/>
              <a:gd name="connsiteY2" fmla="*/ 271664 h 271664"/>
              <a:gd name="connsiteX3" fmla="*/ 0 w 318615"/>
              <a:gd name="connsiteY3" fmla="*/ 251344 h 271664"/>
              <a:gd name="connsiteX4" fmla="*/ 0 w 318615"/>
              <a:gd name="connsiteY4" fmla="*/ 0 h 271664"/>
              <a:gd name="connsiteX0" fmla="*/ 0 w 321155"/>
              <a:gd name="connsiteY0" fmla="*/ 0 h 251344"/>
              <a:gd name="connsiteX1" fmla="*/ 318615 w 321155"/>
              <a:gd name="connsiteY1" fmla="*/ 0 h 251344"/>
              <a:gd name="connsiteX2" fmla="*/ 321155 w 321155"/>
              <a:gd name="connsiteY2" fmla="*/ 248804 h 251344"/>
              <a:gd name="connsiteX3" fmla="*/ 0 w 321155"/>
              <a:gd name="connsiteY3" fmla="*/ 251344 h 251344"/>
              <a:gd name="connsiteX4" fmla="*/ 0 w 321155"/>
              <a:gd name="connsiteY4" fmla="*/ 0 h 251344"/>
              <a:gd name="connsiteX0" fmla="*/ 5080 w 321155"/>
              <a:gd name="connsiteY0" fmla="*/ 7620 h 251344"/>
              <a:gd name="connsiteX1" fmla="*/ 318615 w 321155"/>
              <a:gd name="connsiteY1" fmla="*/ 0 h 251344"/>
              <a:gd name="connsiteX2" fmla="*/ 321155 w 321155"/>
              <a:gd name="connsiteY2" fmla="*/ 248804 h 251344"/>
              <a:gd name="connsiteX3" fmla="*/ 0 w 321155"/>
              <a:gd name="connsiteY3" fmla="*/ 251344 h 251344"/>
              <a:gd name="connsiteX4" fmla="*/ 5080 w 321155"/>
              <a:gd name="connsiteY4" fmla="*/ 7620 h 251344"/>
              <a:gd name="connsiteX0" fmla="*/ 5080 w 321155"/>
              <a:gd name="connsiteY0" fmla="*/ 2540 h 246264"/>
              <a:gd name="connsiteX1" fmla="*/ 308455 w 321155"/>
              <a:gd name="connsiteY1" fmla="*/ 0 h 246264"/>
              <a:gd name="connsiteX2" fmla="*/ 321155 w 321155"/>
              <a:gd name="connsiteY2" fmla="*/ 243724 h 246264"/>
              <a:gd name="connsiteX3" fmla="*/ 0 w 321155"/>
              <a:gd name="connsiteY3" fmla="*/ 246264 h 246264"/>
              <a:gd name="connsiteX4" fmla="*/ 5080 w 321155"/>
              <a:gd name="connsiteY4" fmla="*/ 2540 h 246264"/>
              <a:gd name="connsiteX0" fmla="*/ 17780 w 321155"/>
              <a:gd name="connsiteY0" fmla="*/ 0 h 256424"/>
              <a:gd name="connsiteX1" fmla="*/ 308455 w 321155"/>
              <a:gd name="connsiteY1" fmla="*/ 10160 h 256424"/>
              <a:gd name="connsiteX2" fmla="*/ 321155 w 321155"/>
              <a:gd name="connsiteY2" fmla="*/ 253884 h 256424"/>
              <a:gd name="connsiteX3" fmla="*/ 0 w 321155"/>
              <a:gd name="connsiteY3" fmla="*/ 256424 h 256424"/>
              <a:gd name="connsiteX4" fmla="*/ 17780 w 321155"/>
              <a:gd name="connsiteY4" fmla="*/ 0 h 256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155" h="256424">
                <a:moveTo>
                  <a:pt x="17780" y="0"/>
                </a:moveTo>
                <a:lnTo>
                  <a:pt x="308455" y="10160"/>
                </a:lnTo>
                <a:cubicBezTo>
                  <a:pt x="309302" y="93095"/>
                  <a:pt x="320308" y="170949"/>
                  <a:pt x="321155" y="253884"/>
                </a:cubicBezTo>
                <a:lnTo>
                  <a:pt x="0" y="256424"/>
                </a:lnTo>
                <a:lnTo>
                  <a:pt x="1778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7">
            <a:extLst>
              <a:ext uri="{FF2B5EF4-FFF2-40B4-BE49-F238E27FC236}">
                <a16:creationId xmlns:a16="http://schemas.microsoft.com/office/drawing/2014/main" id="{49D3FE71-C82B-02C6-8405-286C9FD55F2B}"/>
              </a:ext>
            </a:extLst>
          </p:cNvPr>
          <p:cNvSpPr/>
          <p:nvPr/>
        </p:nvSpPr>
        <p:spPr bwMode="white">
          <a:xfrm>
            <a:off x="8572386" y="1677858"/>
            <a:ext cx="366532" cy="329573"/>
          </a:xfrm>
          <a:custGeom>
            <a:avLst/>
            <a:gdLst>
              <a:gd name="connsiteX0" fmla="*/ 0 w 401735"/>
              <a:gd name="connsiteY0" fmla="*/ 164371 h 328742"/>
              <a:gd name="connsiteX1" fmla="*/ 200868 w 401735"/>
              <a:gd name="connsiteY1" fmla="*/ 0 h 328742"/>
              <a:gd name="connsiteX2" fmla="*/ 401736 w 401735"/>
              <a:gd name="connsiteY2" fmla="*/ 164371 h 328742"/>
              <a:gd name="connsiteX3" fmla="*/ 200868 w 401735"/>
              <a:gd name="connsiteY3" fmla="*/ 328742 h 328742"/>
              <a:gd name="connsiteX4" fmla="*/ 0 w 401735"/>
              <a:gd name="connsiteY4" fmla="*/ 164371 h 328742"/>
              <a:gd name="connsiteX0" fmla="*/ 0 w 378876"/>
              <a:gd name="connsiteY0" fmla="*/ 164378 h 328756"/>
              <a:gd name="connsiteX1" fmla="*/ 200868 w 378876"/>
              <a:gd name="connsiteY1" fmla="*/ 7 h 328756"/>
              <a:gd name="connsiteX2" fmla="*/ 378876 w 378876"/>
              <a:gd name="connsiteY2" fmla="*/ 159298 h 328756"/>
              <a:gd name="connsiteX3" fmla="*/ 200868 w 378876"/>
              <a:gd name="connsiteY3" fmla="*/ 328749 h 328756"/>
              <a:gd name="connsiteX4" fmla="*/ 0 w 378876"/>
              <a:gd name="connsiteY4" fmla="*/ 164378 h 328756"/>
              <a:gd name="connsiteX0" fmla="*/ 0 w 386009"/>
              <a:gd name="connsiteY0" fmla="*/ 164376 h 333388"/>
              <a:gd name="connsiteX1" fmla="*/ 200868 w 386009"/>
              <a:gd name="connsiteY1" fmla="*/ 5 h 333388"/>
              <a:gd name="connsiteX2" fmla="*/ 378876 w 386009"/>
              <a:gd name="connsiteY2" fmla="*/ 159296 h 333388"/>
              <a:gd name="connsiteX3" fmla="*/ 342997 w 386009"/>
              <a:gd name="connsiteY3" fmla="*/ 276942 h 333388"/>
              <a:gd name="connsiteX4" fmla="*/ 200868 w 386009"/>
              <a:gd name="connsiteY4" fmla="*/ 328747 h 333388"/>
              <a:gd name="connsiteX5" fmla="*/ 0 w 386009"/>
              <a:gd name="connsiteY5" fmla="*/ 164376 h 333388"/>
              <a:gd name="connsiteX0" fmla="*/ 0 w 381094"/>
              <a:gd name="connsiteY0" fmla="*/ 171609 h 340621"/>
              <a:gd name="connsiteX1" fmla="*/ 200868 w 381094"/>
              <a:gd name="connsiteY1" fmla="*/ 7238 h 340621"/>
              <a:gd name="connsiteX2" fmla="*/ 309977 w 381094"/>
              <a:gd name="connsiteY2" fmla="*/ 42875 h 340621"/>
              <a:gd name="connsiteX3" fmla="*/ 378876 w 381094"/>
              <a:gd name="connsiteY3" fmla="*/ 166529 h 340621"/>
              <a:gd name="connsiteX4" fmla="*/ 342997 w 381094"/>
              <a:gd name="connsiteY4" fmla="*/ 284175 h 340621"/>
              <a:gd name="connsiteX5" fmla="*/ 200868 w 381094"/>
              <a:gd name="connsiteY5" fmla="*/ 335980 h 340621"/>
              <a:gd name="connsiteX6" fmla="*/ 0 w 381094"/>
              <a:gd name="connsiteY6" fmla="*/ 171609 h 340621"/>
              <a:gd name="connsiteX0" fmla="*/ 2961 w 384055"/>
              <a:gd name="connsiteY0" fmla="*/ 165002 h 334014"/>
              <a:gd name="connsiteX1" fmla="*/ 91958 w 384055"/>
              <a:gd name="connsiteY1" fmla="*/ 26109 h 334014"/>
              <a:gd name="connsiteX2" fmla="*/ 203829 w 384055"/>
              <a:gd name="connsiteY2" fmla="*/ 631 h 334014"/>
              <a:gd name="connsiteX3" fmla="*/ 312938 w 384055"/>
              <a:gd name="connsiteY3" fmla="*/ 36268 h 334014"/>
              <a:gd name="connsiteX4" fmla="*/ 381837 w 384055"/>
              <a:gd name="connsiteY4" fmla="*/ 159922 h 334014"/>
              <a:gd name="connsiteX5" fmla="*/ 345958 w 384055"/>
              <a:gd name="connsiteY5" fmla="*/ 277568 h 334014"/>
              <a:gd name="connsiteX6" fmla="*/ 203829 w 384055"/>
              <a:gd name="connsiteY6" fmla="*/ 329373 h 334014"/>
              <a:gd name="connsiteX7" fmla="*/ 2961 w 384055"/>
              <a:gd name="connsiteY7" fmla="*/ 165002 h 334014"/>
              <a:gd name="connsiteX0" fmla="*/ 356 w 381450"/>
              <a:gd name="connsiteY0" fmla="*/ 165002 h 329398"/>
              <a:gd name="connsiteX1" fmla="*/ 89353 w 381450"/>
              <a:gd name="connsiteY1" fmla="*/ 26109 h 329398"/>
              <a:gd name="connsiteX2" fmla="*/ 201224 w 381450"/>
              <a:gd name="connsiteY2" fmla="*/ 631 h 329398"/>
              <a:gd name="connsiteX3" fmla="*/ 310333 w 381450"/>
              <a:gd name="connsiteY3" fmla="*/ 36268 h 329398"/>
              <a:gd name="connsiteX4" fmla="*/ 379232 w 381450"/>
              <a:gd name="connsiteY4" fmla="*/ 159922 h 329398"/>
              <a:gd name="connsiteX5" fmla="*/ 343353 w 381450"/>
              <a:gd name="connsiteY5" fmla="*/ 277568 h 329398"/>
              <a:gd name="connsiteX6" fmla="*/ 201224 w 381450"/>
              <a:gd name="connsiteY6" fmla="*/ 329373 h 329398"/>
              <a:gd name="connsiteX7" fmla="*/ 63954 w 381450"/>
              <a:gd name="connsiteY7" fmla="*/ 282648 h 329398"/>
              <a:gd name="connsiteX8" fmla="*/ 356 w 381450"/>
              <a:gd name="connsiteY8" fmla="*/ 165002 h 329398"/>
              <a:gd name="connsiteX0" fmla="*/ 356 w 370698"/>
              <a:gd name="connsiteY0" fmla="*/ 165002 h 329398"/>
              <a:gd name="connsiteX1" fmla="*/ 89353 w 370698"/>
              <a:gd name="connsiteY1" fmla="*/ 26109 h 329398"/>
              <a:gd name="connsiteX2" fmla="*/ 201224 w 370698"/>
              <a:gd name="connsiteY2" fmla="*/ 631 h 329398"/>
              <a:gd name="connsiteX3" fmla="*/ 310333 w 370698"/>
              <a:gd name="connsiteY3" fmla="*/ 36268 h 329398"/>
              <a:gd name="connsiteX4" fmla="*/ 366532 w 370698"/>
              <a:gd name="connsiteY4" fmla="*/ 152302 h 329398"/>
              <a:gd name="connsiteX5" fmla="*/ 343353 w 370698"/>
              <a:gd name="connsiteY5" fmla="*/ 277568 h 329398"/>
              <a:gd name="connsiteX6" fmla="*/ 201224 w 370698"/>
              <a:gd name="connsiteY6" fmla="*/ 329373 h 329398"/>
              <a:gd name="connsiteX7" fmla="*/ 63954 w 370698"/>
              <a:gd name="connsiteY7" fmla="*/ 282648 h 329398"/>
              <a:gd name="connsiteX8" fmla="*/ 356 w 370698"/>
              <a:gd name="connsiteY8" fmla="*/ 165002 h 329398"/>
              <a:gd name="connsiteX0" fmla="*/ 356 w 366532"/>
              <a:gd name="connsiteY0" fmla="*/ 165002 h 329398"/>
              <a:gd name="connsiteX1" fmla="*/ 89353 w 366532"/>
              <a:gd name="connsiteY1" fmla="*/ 26109 h 329398"/>
              <a:gd name="connsiteX2" fmla="*/ 201224 w 366532"/>
              <a:gd name="connsiteY2" fmla="*/ 631 h 329398"/>
              <a:gd name="connsiteX3" fmla="*/ 310333 w 366532"/>
              <a:gd name="connsiteY3" fmla="*/ 36268 h 329398"/>
              <a:gd name="connsiteX4" fmla="*/ 366532 w 366532"/>
              <a:gd name="connsiteY4" fmla="*/ 152302 h 329398"/>
              <a:gd name="connsiteX5" fmla="*/ 343353 w 366532"/>
              <a:gd name="connsiteY5" fmla="*/ 277568 h 329398"/>
              <a:gd name="connsiteX6" fmla="*/ 201224 w 366532"/>
              <a:gd name="connsiteY6" fmla="*/ 329373 h 329398"/>
              <a:gd name="connsiteX7" fmla="*/ 63954 w 366532"/>
              <a:gd name="connsiteY7" fmla="*/ 282648 h 329398"/>
              <a:gd name="connsiteX8" fmla="*/ 356 w 366532"/>
              <a:gd name="connsiteY8" fmla="*/ 165002 h 329398"/>
              <a:gd name="connsiteX0" fmla="*/ 356 w 366532"/>
              <a:gd name="connsiteY0" fmla="*/ 165002 h 329573"/>
              <a:gd name="connsiteX1" fmla="*/ 89353 w 366532"/>
              <a:gd name="connsiteY1" fmla="*/ 26109 h 329573"/>
              <a:gd name="connsiteX2" fmla="*/ 201224 w 366532"/>
              <a:gd name="connsiteY2" fmla="*/ 631 h 329573"/>
              <a:gd name="connsiteX3" fmla="*/ 310333 w 366532"/>
              <a:gd name="connsiteY3" fmla="*/ 36268 h 329573"/>
              <a:gd name="connsiteX4" fmla="*/ 366532 w 366532"/>
              <a:gd name="connsiteY4" fmla="*/ 152302 h 329573"/>
              <a:gd name="connsiteX5" fmla="*/ 333193 w 366532"/>
              <a:gd name="connsiteY5" fmla="*/ 267408 h 329573"/>
              <a:gd name="connsiteX6" fmla="*/ 201224 w 366532"/>
              <a:gd name="connsiteY6" fmla="*/ 329373 h 329573"/>
              <a:gd name="connsiteX7" fmla="*/ 63954 w 366532"/>
              <a:gd name="connsiteY7" fmla="*/ 282648 h 329573"/>
              <a:gd name="connsiteX8" fmla="*/ 356 w 366532"/>
              <a:gd name="connsiteY8" fmla="*/ 165002 h 329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6532" h="329573">
                <a:moveTo>
                  <a:pt x="356" y="165002"/>
                </a:moveTo>
                <a:cubicBezTo>
                  <a:pt x="4589" y="122246"/>
                  <a:pt x="55875" y="53504"/>
                  <a:pt x="89353" y="26109"/>
                </a:cubicBezTo>
                <a:cubicBezTo>
                  <a:pt x="122831" y="-1286"/>
                  <a:pt x="164394" y="-1062"/>
                  <a:pt x="201224" y="631"/>
                </a:cubicBezTo>
                <a:cubicBezTo>
                  <a:pt x="238054" y="2324"/>
                  <a:pt x="280665" y="9720"/>
                  <a:pt x="310333" y="36268"/>
                </a:cubicBezTo>
                <a:cubicBezTo>
                  <a:pt x="340001" y="62816"/>
                  <a:pt x="358489" y="115472"/>
                  <a:pt x="366532" y="152302"/>
                </a:cubicBezTo>
                <a:cubicBezTo>
                  <a:pt x="359335" y="189132"/>
                  <a:pt x="362861" y="239166"/>
                  <a:pt x="333193" y="267408"/>
                </a:cubicBezTo>
                <a:cubicBezTo>
                  <a:pt x="303525" y="295650"/>
                  <a:pt x="246097" y="326833"/>
                  <a:pt x="201224" y="329373"/>
                </a:cubicBezTo>
                <a:cubicBezTo>
                  <a:pt x="156351" y="331913"/>
                  <a:pt x="97432" y="310043"/>
                  <a:pt x="63954" y="282648"/>
                </a:cubicBezTo>
                <a:cubicBezTo>
                  <a:pt x="30476" y="255253"/>
                  <a:pt x="-3877" y="207758"/>
                  <a:pt x="356" y="165002"/>
                </a:cubicBez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471444-A2B4-E5E1-F9D0-A7FD2C475BE6}"/>
              </a:ext>
            </a:extLst>
          </p:cNvPr>
          <p:cNvSpPr/>
          <p:nvPr/>
        </p:nvSpPr>
        <p:spPr bwMode="white">
          <a:xfrm>
            <a:off x="8763111" y="2490904"/>
            <a:ext cx="285217" cy="23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7">
            <a:extLst>
              <a:ext uri="{FF2B5EF4-FFF2-40B4-BE49-F238E27FC236}">
                <a16:creationId xmlns:a16="http://schemas.microsoft.com/office/drawing/2014/main" id="{49D3FE71-C82B-02C6-8405-286C9FD55F2B}"/>
              </a:ext>
            </a:extLst>
          </p:cNvPr>
          <p:cNvSpPr/>
          <p:nvPr/>
        </p:nvSpPr>
        <p:spPr bwMode="white">
          <a:xfrm>
            <a:off x="9091535" y="3196635"/>
            <a:ext cx="340436" cy="320076"/>
          </a:xfrm>
          <a:custGeom>
            <a:avLst/>
            <a:gdLst>
              <a:gd name="connsiteX0" fmla="*/ 0 w 333855"/>
              <a:gd name="connsiteY0" fmla="*/ 146821 h 293642"/>
              <a:gd name="connsiteX1" fmla="*/ 166928 w 333855"/>
              <a:gd name="connsiteY1" fmla="*/ 0 h 293642"/>
              <a:gd name="connsiteX2" fmla="*/ 333856 w 333855"/>
              <a:gd name="connsiteY2" fmla="*/ 146821 h 293642"/>
              <a:gd name="connsiteX3" fmla="*/ 166928 w 333855"/>
              <a:gd name="connsiteY3" fmla="*/ 293642 h 293642"/>
              <a:gd name="connsiteX4" fmla="*/ 0 w 333855"/>
              <a:gd name="connsiteY4" fmla="*/ 146821 h 293642"/>
              <a:gd name="connsiteX0" fmla="*/ 0 w 333856"/>
              <a:gd name="connsiteY0" fmla="*/ 146821 h 314249"/>
              <a:gd name="connsiteX1" fmla="*/ 166928 w 333856"/>
              <a:gd name="connsiteY1" fmla="*/ 0 h 314249"/>
              <a:gd name="connsiteX2" fmla="*/ 333856 w 333856"/>
              <a:gd name="connsiteY2" fmla="*/ 146821 h 314249"/>
              <a:gd name="connsiteX3" fmla="*/ 166928 w 333856"/>
              <a:gd name="connsiteY3" fmla="*/ 314249 h 314249"/>
              <a:gd name="connsiteX4" fmla="*/ 0 w 333856"/>
              <a:gd name="connsiteY4" fmla="*/ 146821 h 314249"/>
              <a:gd name="connsiteX0" fmla="*/ 0 w 338565"/>
              <a:gd name="connsiteY0" fmla="*/ 146821 h 324447"/>
              <a:gd name="connsiteX1" fmla="*/ 166928 w 338565"/>
              <a:gd name="connsiteY1" fmla="*/ 0 h 324447"/>
              <a:gd name="connsiteX2" fmla="*/ 333856 w 338565"/>
              <a:gd name="connsiteY2" fmla="*/ 146821 h 324447"/>
              <a:gd name="connsiteX3" fmla="*/ 293196 w 338565"/>
              <a:gd name="connsiteY3" fmla="*/ 288750 h 324447"/>
              <a:gd name="connsiteX4" fmla="*/ 166928 w 338565"/>
              <a:gd name="connsiteY4" fmla="*/ 314249 h 324447"/>
              <a:gd name="connsiteX5" fmla="*/ 0 w 338565"/>
              <a:gd name="connsiteY5" fmla="*/ 146821 h 324447"/>
              <a:gd name="connsiteX0" fmla="*/ 6543 w 345108"/>
              <a:gd name="connsiteY0" fmla="*/ 146821 h 315286"/>
              <a:gd name="connsiteX1" fmla="*/ 173471 w 345108"/>
              <a:gd name="connsiteY1" fmla="*/ 0 h 315286"/>
              <a:gd name="connsiteX2" fmla="*/ 340399 w 345108"/>
              <a:gd name="connsiteY2" fmla="*/ 146821 h 315286"/>
              <a:gd name="connsiteX3" fmla="*/ 299739 w 345108"/>
              <a:gd name="connsiteY3" fmla="*/ 288750 h 315286"/>
              <a:gd name="connsiteX4" fmla="*/ 173471 w 345108"/>
              <a:gd name="connsiteY4" fmla="*/ 314249 h 315286"/>
              <a:gd name="connsiteX5" fmla="*/ 47313 w 345108"/>
              <a:gd name="connsiteY5" fmla="*/ 273295 h 315286"/>
              <a:gd name="connsiteX6" fmla="*/ 6543 w 345108"/>
              <a:gd name="connsiteY6" fmla="*/ 146821 h 315286"/>
              <a:gd name="connsiteX0" fmla="*/ 6543 w 340436"/>
              <a:gd name="connsiteY0" fmla="*/ 151611 h 320076"/>
              <a:gd name="connsiteX1" fmla="*/ 173471 w 340436"/>
              <a:gd name="connsiteY1" fmla="*/ 4790 h 320076"/>
              <a:gd name="connsiteX2" fmla="*/ 307467 w 340436"/>
              <a:gd name="connsiteY2" fmla="*/ 46265 h 320076"/>
              <a:gd name="connsiteX3" fmla="*/ 340399 w 340436"/>
              <a:gd name="connsiteY3" fmla="*/ 151611 h 320076"/>
              <a:gd name="connsiteX4" fmla="*/ 299739 w 340436"/>
              <a:gd name="connsiteY4" fmla="*/ 293540 h 320076"/>
              <a:gd name="connsiteX5" fmla="*/ 173471 w 340436"/>
              <a:gd name="connsiteY5" fmla="*/ 319039 h 320076"/>
              <a:gd name="connsiteX6" fmla="*/ 47313 w 340436"/>
              <a:gd name="connsiteY6" fmla="*/ 278085 h 320076"/>
              <a:gd name="connsiteX7" fmla="*/ 6543 w 340436"/>
              <a:gd name="connsiteY7" fmla="*/ 151611 h 32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0436" h="320076">
                <a:moveTo>
                  <a:pt x="6543" y="151611"/>
                </a:moveTo>
                <a:cubicBezTo>
                  <a:pt x="27569" y="106062"/>
                  <a:pt x="123317" y="22348"/>
                  <a:pt x="173471" y="4790"/>
                </a:cubicBezTo>
                <a:cubicBezTo>
                  <a:pt x="223625" y="-12768"/>
                  <a:pt x="279646" y="21795"/>
                  <a:pt x="307467" y="46265"/>
                </a:cubicBezTo>
                <a:cubicBezTo>
                  <a:pt x="335288" y="70735"/>
                  <a:pt x="339541" y="112974"/>
                  <a:pt x="340399" y="151611"/>
                </a:cubicBezTo>
                <a:cubicBezTo>
                  <a:pt x="341257" y="190248"/>
                  <a:pt x="327560" y="265635"/>
                  <a:pt x="299739" y="293540"/>
                </a:cubicBezTo>
                <a:cubicBezTo>
                  <a:pt x="271918" y="321445"/>
                  <a:pt x="215542" y="321615"/>
                  <a:pt x="173471" y="319039"/>
                </a:cubicBezTo>
                <a:cubicBezTo>
                  <a:pt x="131400" y="316463"/>
                  <a:pt x="75134" y="305990"/>
                  <a:pt x="47313" y="278085"/>
                </a:cubicBezTo>
                <a:cubicBezTo>
                  <a:pt x="19492" y="250180"/>
                  <a:pt x="-14483" y="197160"/>
                  <a:pt x="6543" y="151611"/>
                </a:cubicBez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9D32ABE4-DD6C-C9E7-921B-58639BF281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29013"/>
            <a:ext cx="10800000" cy="2652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8C60E4A-B5AF-044B-E84F-0D4BA9D3BC4F}"/>
              </a:ext>
            </a:extLst>
          </p:cNvPr>
          <p:cNvSpPr/>
          <p:nvPr/>
        </p:nvSpPr>
        <p:spPr bwMode="white">
          <a:xfrm>
            <a:off x="7167619" y="5799345"/>
            <a:ext cx="380952" cy="30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66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64</cp:revision>
  <dcterms:created xsi:type="dcterms:W3CDTF">2015-09-16T06:44:00Z</dcterms:created>
  <dcterms:modified xsi:type="dcterms:W3CDTF">2024-08-19T14:18:45Z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