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AFD2A4-7866-3078-58D2-247FFDF1A2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27749"/>
          <a:stretch/>
        </p:blipFill>
        <p:spPr>
          <a:xfrm>
            <a:off x="4151784" y="3068960"/>
            <a:ext cx="3935840" cy="80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107899-4195-FAF0-2EDC-DD2F503572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1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6D6653-A2DA-1E64-AE6B-9CB1663FBBF5}"/>
              </a:ext>
            </a:extLst>
          </p:cNvPr>
          <p:cNvSpPr/>
          <p:nvPr/>
        </p:nvSpPr>
        <p:spPr bwMode="white">
          <a:xfrm>
            <a:off x="8577142" y="1666592"/>
            <a:ext cx="504761" cy="6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DD9BE5-C7C6-A023-3702-95C6EFA6012E}"/>
              </a:ext>
            </a:extLst>
          </p:cNvPr>
          <p:cNvSpPr/>
          <p:nvPr/>
        </p:nvSpPr>
        <p:spPr bwMode="white">
          <a:xfrm>
            <a:off x="9548571" y="1666592"/>
            <a:ext cx="552380" cy="6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0A27EA-09D5-7C81-A8EE-C5BD66AE8F0C}"/>
              </a:ext>
            </a:extLst>
          </p:cNvPr>
          <p:cNvSpPr/>
          <p:nvPr/>
        </p:nvSpPr>
        <p:spPr bwMode="white">
          <a:xfrm>
            <a:off x="9434285" y="2743421"/>
            <a:ext cx="600000" cy="505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B6E5FB-9E59-16CA-3833-C8AF81FDFA08}"/>
              </a:ext>
            </a:extLst>
          </p:cNvPr>
          <p:cNvSpPr/>
          <p:nvPr/>
        </p:nvSpPr>
        <p:spPr bwMode="white">
          <a:xfrm>
            <a:off x="10434285" y="2743421"/>
            <a:ext cx="600000" cy="505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34E20B9-FA01-B2DA-0F83-01E3D89705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44576"/>
            <a:ext cx="10800000" cy="233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7A5C6F-2CD0-F6D4-85CA-74D830BFA23E}"/>
              </a:ext>
            </a:extLst>
          </p:cNvPr>
          <p:cNvSpPr/>
          <p:nvPr/>
        </p:nvSpPr>
        <p:spPr bwMode="white">
          <a:xfrm>
            <a:off x="7310476" y="5007291"/>
            <a:ext cx="361905" cy="21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DFF7B0-2330-402C-3A1D-CCAF73510384}"/>
              </a:ext>
            </a:extLst>
          </p:cNvPr>
          <p:cNvSpPr/>
          <p:nvPr/>
        </p:nvSpPr>
        <p:spPr bwMode="white">
          <a:xfrm>
            <a:off x="9367619" y="5361020"/>
            <a:ext cx="209523" cy="22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93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ECD06-E7BE-BD43-C2F2-0B3584EA6B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78298"/>
            <a:ext cx="10800000" cy="311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88FA29-0AD9-4B8D-BB82-AF8551C29885}"/>
              </a:ext>
            </a:extLst>
          </p:cNvPr>
          <p:cNvSpPr/>
          <p:nvPr/>
        </p:nvSpPr>
        <p:spPr bwMode="white">
          <a:xfrm>
            <a:off x="4434285" y="1916742"/>
            <a:ext cx="219047" cy="2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F90337-F80E-7764-93F2-1D6BAFD7EE59}"/>
              </a:ext>
            </a:extLst>
          </p:cNvPr>
          <p:cNvSpPr/>
          <p:nvPr/>
        </p:nvSpPr>
        <p:spPr bwMode="white">
          <a:xfrm>
            <a:off x="7481904" y="1916742"/>
            <a:ext cx="209523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3833C3-492B-BB65-F792-DB18E5A5B871}"/>
              </a:ext>
            </a:extLst>
          </p:cNvPr>
          <p:cNvSpPr/>
          <p:nvPr/>
        </p:nvSpPr>
        <p:spPr bwMode="white">
          <a:xfrm>
            <a:off x="10529523" y="1916742"/>
            <a:ext cx="371428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24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3F33F9-3753-B928-DA6E-B121B8556D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69482"/>
            <a:ext cx="10800000" cy="3211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93182C-9155-7D01-CFEC-0B015CA65B02}"/>
              </a:ext>
            </a:extLst>
          </p:cNvPr>
          <p:cNvSpPr/>
          <p:nvPr/>
        </p:nvSpPr>
        <p:spPr bwMode="white">
          <a:xfrm>
            <a:off x="7796190" y="2675106"/>
            <a:ext cx="2380952" cy="32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7062A3-DA02-0B1C-C02D-92F73FA8EAB7}"/>
              </a:ext>
            </a:extLst>
          </p:cNvPr>
          <p:cNvSpPr/>
          <p:nvPr/>
        </p:nvSpPr>
        <p:spPr bwMode="white">
          <a:xfrm>
            <a:off x="6767619" y="3551876"/>
            <a:ext cx="219047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FD9CC0-C184-3A87-816F-EDB6B5722A19}"/>
              </a:ext>
            </a:extLst>
          </p:cNvPr>
          <p:cNvSpPr/>
          <p:nvPr/>
        </p:nvSpPr>
        <p:spPr bwMode="white">
          <a:xfrm>
            <a:off x="7777142" y="3551876"/>
            <a:ext cx="209523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4CE2BD-8B6E-BB8F-B520-99E838ADF2FA}"/>
              </a:ext>
            </a:extLst>
          </p:cNvPr>
          <p:cNvSpPr/>
          <p:nvPr/>
        </p:nvSpPr>
        <p:spPr bwMode="white">
          <a:xfrm>
            <a:off x="8777142" y="3561407"/>
            <a:ext cx="209523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F4BC44-F0A7-5C17-6DB7-D0B242D43150}"/>
              </a:ext>
            </a:extLst>
          </p:cNvPr>
          <p:cNvSpPr/>
          <p:nvPr/>
        </p:nvSpPr>
        <p:spPr bwMode="white">
          <a:xfrm>
            <a:off x="9586666" y="3551876"/>
            <a:ext cx="371428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A77062A3-DA02-0B1C-C02D-92F73FA8EAB7}"/>
              </a:ext>
            </a:extLst>
          </p:cNvPr>
          <p:cNvSpPr/>
          <p:nvPr/>
        </p:nvSpPr>
        <p:spPr bwMode="white">
          <a:xfrm>
            <a:off x="7206944" y="3532220"/>
            <a:ext cx="333806" cy="2891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A77062A3-DA02-0B1C-C02D-92F73FA8EAB7}"/>
              </a:ext>
            </a:extLst>
          </p:cNvPr>
          <p:cNvSpPr/>
          <p:nvPr/>
        </p:nvSpPr>
        <p:spPr bwMode="white">
          <a:xfrm>
            <a:off x="8224760" y="3532220"/>
            <a:ext cx="314287" cy="2986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81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915277-014D-9037-5894-AF78958F18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69351"/>
            <a:ext cx="10800000" cy="3399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4CA1A4-63FA-62EF-7466-FF04207A4573}"/>
              </a:ext>
            </a:extLst>
          </p:cNvPr>
          <p:cNvSpPr/>
          <p:nvPr/>
        </p:nvSpPr>
        <p:spPr bwMode="white">
          <a:xfrm>
            <a:off x="9767619" y="2949604"/>
            <a:ext cx="209523" cy="22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4C8176-FAC2-141D-7C93-7DCC5E6CA292}"/>
              </a:ext>
            </a:extLst>
          </p:cNvPr>
          <p:cNvSpPr/>
          <p:nvPr/>
        </p:nvSpPr>
        <p:spPr bwMode="white">
          <a:xfrm>
            <a:off x="8043809" y="4286608"/>
            <a:ext cx="980952" cy="27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44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2024-08-19T14:54:45Z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