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1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61ECCC-AC10-53D0-A92C-3397867E49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 b="31869"/>
          <a:stretch/>
        </p:blipFill>
        <p:spPr>
          <a:xfrm>
            <a:off x="4151784" y="3140968"/>
            <a:ext cx="3935840" cy="728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948197"/>
            <a:ext cx="10297144" cy="492907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783632" y="2492896"/>
            <a:ext cx="4680520" cy="108012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231904" y="2492896"/>
            <a:ext cx="0" cy="108012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2783632" y="2492896"/>
            <a:ext cx="4824536" cy="108012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0056440" y="2492896"/>
            <a:ext cx="0" cy="1080120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2768622" y="4149080"/>
            <a:ext cx="2427278" cy="100811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5180890" y="4149080"/>
            <a:ext cx="4875550" cy="100811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783632" y="4149080"/>
            <a:ext cx="4917538" cy="1008112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618665" y="4221088"/>
            <a:ext cx="2437775" cy="896627"/>
          </a:xfrm>
          <a:prstGeom prst="line">
            <a:avLst/>
          </a:prstGeom>
          <a:ln w="19050">
            <a:solidFill>
              <a:srgbClr val="F80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8264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12F9C-158F-19A9-8118-D1C62FEAA7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51472"/>
            <a:ext cx="10800000" cy="334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3D0AE007-4FAC-D416-A7C6-C9028FA058FB}"/>
              </a:ext>
            </a:extLst>
          </p:cNvPr>
          <p:cNvSpPr/>
          <p:nvPr/>
        </p:nvSpPr>
        <p:spPr bwMode="white">
          <a:xfrm>
            <a:off x="8760297" y="2285509"/>
            <a:ext cx="864096" cy="838803"/>
          </a:xfrm>
          <a:prstGeom prst="ellips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D0AE007-4FAC-D416-A7C6-C9028FA058FB}"/>
              </a:ext>
            </a:extLst>
          </p:cNvPr>
          <p:cNvSpPr/>
          <p:nvPr/>
        </p:nvSpPr>
        <p:spPr bwMode="white">
          <a:xfrm>
            <a:off x="8732131" y="3508344"/>
            <a:ext cx="864101" cy="1127281"/>
          </a:xfrm>
          <a:custGeom>
            <a:avLst/>
            <a:gdLst>
              <a:gd name="connsiteX0" fmla="*/ 0 w 864096"/>
              <a:gd name="connsiteY0" fmla="*/ 543604 h 1087207"/>
              <a:gd name="connsiteX1" fmla="*/ 432048 w 864096"/>
              <a:gd name="connsiteY1" fmla="*/ 0 h 1087207"/>
              <a:gd name="connsiteX2" fmla="*/ 864096 w 864096"/>
              <a:gd name="connsiteY2" fmla="*/ 543604 h 1087207"/>
              <a:gd name="connsiteX3" fmla="*/ 432048 w 864096"/>
              <a:gd name="connsiteY3" fmla="*/ 1087208 h 1087207"/>
              <a:gd name="connsiteX4" fmla="*/ 0 w 864096"/>
              <a:gd name="connsiteY4" fmla="*/ 543604 h 1087207"/>
              <a:gd name="connsiteX0" fmla="*/ 5 w 864101"/>
              <a:gd name="connsiteY0" fmla="*/ 583677 h 1127281"/>
              <a:gd name="connsiteX1" fmla="*/ 439339 w 864101"/>
              <a:gd name="connsiteY1" fmla="*/ 0 h 1127281"/>
              <a:gd name="connsiteX2" fmla="*/ 864101 w 864101"/>
              <a:gd name="connsiteY2" fmla="*/ 583677 h 1127281"/>
              <a:gd name="connsiteX3" fmla="*/ 432053 w 864101"/>
              <a:gd name="connsiteY3" fmla="*/ 1127281 h 1127281"/>
              <a:gd name="connsiteX4" fmla="*/ 5 w 864101"/>
              <a:gd name="connsiteY4" fmla="*/ 583677 h 1127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4101" h="1127281">
                <a:moveTo>
                  <a:pt x="5" y="583677"/>
                </a:moveTo>
                <a:cubicBezTo>
                  <a:pt x="1219" y="395797"/>
                  <a:pt x="200725" y="0"/>
                  <a:pt x="439339" y="0"/>
                </a:cubicBezTo>
                <a:cubicBezTo>
                  <a:pt x="677953" y="0"/>
                  <a:pt x="864101" y="283453"/>
                  <a:pt x="864101" y="583677"/>
                </a:cubicBezTo>
                <a:cubicBezTo>
                  <a:pt x="864101" y="883901"/>
                  <a:pt x="670667" y="1127281"/>
                  <a:pt x="432053" y="1127281"/>
                </a:cubicBezTo>
                <a:cubicBezTo>
                  <a:pt x="193439" y="1127281"/>
                  <a:pt x="-1209" y="771557"/>
                  <a:pt x="5" y="583677"/>
                </a:cubicBezTo>
                <a:close/>
              </a:path>
            </a:pathLst>
          </a:custGeom>
          <a:noFill/>
          <a:ln w="76200" cap="flat" cmpd="sng" algn="ctr">
            <a:solidFill>
              <a:schemeClr val="bg1"/>
            </a:solidFill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68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4777BF-F03F-49C2-6D45-B20AC47B3C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81006"/>
            <a:ext cx="10800000" cy="292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B8E661-484F-9535-7C96-138D09B98D86}"/>
              </a:ext>
            </a:extLst>
          </p:cNvPr>
          <p:cNvSpPr/>
          <p:nvPr/>
        </p:nvSpPr>
        <p:spPr bwMode="white">
          <a:xfrm>
            <a:off x="5834285" y="2897226"/>
            <a:ext cx="219047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4CE91E-A4ED-9F05-F4E8-547376317E0A}"/>
              </a:ext>
            </a:extLst>
          </p:cNvPr>
          <p:cNvSpPr/>
          <p:nvPr/>
        </p:nvSpPr>
        <p:spPr bwMode="white">
          <a:xfrm>
            <a:off x="8453333" y="2887689"/>
            <a:ext cx="190476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80E2F8-DAF8-7B03-ECB7-70A9407CE61D}"/>
              </a:ext>
            </a:extLst>
          </p:cNvPr>
          <p:cNvSpPr/>
          <p:nvPr/>
        </p:nvSpPr>
        <p:spPr bwMode="white">
          <a:xfrm>
            <a:off x="5434285" y="3688866"/>
            <a:ext cx="219047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F7CF2B-307B-42F5-0010-B455FE876FF4}"/>
              </a:ext>
            </a:extLst>
          </p:cNvPr>
          <p:cNvSpPr/>
          <p:nvPr/>
        </p:nvSpPr>
        <p:spPr bwMode="white">
          <a:xfrm>
            <a:off x="8358095" y="3698404"/>
            <a:ext cx="219047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27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05F0E9-6072-9593-6F5E-732BA389CC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20508"/>
            <a:ext cx="10800000" cy="3260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43512E-23C3-DB60-C366-E0D6FDA8B275}"/>
              </a:ext>
            </a:extLst>
          </p:cNvPr>
          <p:cNvSpPr/>
          <p:nvPr/>
        </p:nvSpPr>
        <p:spPr bwMode="white">
          <a:xfrm>
            <a:off x="1786666" y="4190235"/>
            <a:ext cx="361904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39969D-C667-7E18-9D03-D6B1E831F436}"/>
              </a:ext>
            </a:extLst>
          </p:cNvPr>
          <p:cNvSpPr/>
          <p:nvPr/>
        </p:nvSpPr>
        <p:spPr bwMode="white">
          <a:xfrm>
            <a:off x="5158095" y="4190235"/>
            <a:ext cx="209523" cy="22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2AA2B5-1BD2-F3EE-F4EC-0F79294D5A6E}"/>
              </a:ext>
            </a:extLst>
          </p:cNvPr>
          <p:cNvSpPr/>
          <p:nvPr/>
        </p:nvSpPr>
        <p:spPr bwMode="white">
          <a:xfrm>
            <a:off x="8386666" y="4190235"/>
            <a:ext cx="219047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84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63</cp:revision>
  <dcterms:created xsi:type="dcterms:W3CDTF">2015-09-16T06:44:00Z</dcterms:created>
  <dcterms:modified xsi:type="dcterms:W3CDTF">2024-08-19T14:53:41Z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