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C8260-B616-5C54-C954-41EB42BA5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31869"/>
          <a:stretch/>
        </p:blipFill>
        <p:spPr>
          <a:xfrm>
            <a:off x="3359696" y="3140968"/>
            <a:ext cx="5520016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E52FB-1685-612C-500C-7E41E8000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A9098-1C47-7746-0F8B-38C126FED73B}"/>
              </a:ext>
            </a:extLst>
          </p:cNvPr>
          <p:cNvSpPr/>
          <p:nvPr/>
        </p:nvSpPr>
        <p:spPr bwMode="white">
          <a:xfrm>
            <a:off x="1767619" y="3850001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ACB1D-135B-9A80-5E88-D8DC192B2453}"/>
              </a:ext>
            </a:extLst>
          </p:cNvPr>
          <p:cNvSpPr/>
          <p:nvPr/>
        </p:nvSpPr>
        <p:spPr bwMode="white">
          <a:xfrm>
            <a:off x="2653333" y="3859534"/>
            <a:ext cx="219047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430A2D-5598-0C51-B219-41405E427898}"/>
              </a:ext>
            </a:extLst>
          </p:cNvPr>
          <p:cNvSpPr/>
          <p:nvPr/>
        </p:nvSpPr>
        <p:spPr bwMode="white">
          <a:xfrm>
            <a:off x="3462857" y="3850001"/>
            <a:ext cx="380952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FCD1CE-2998-068D-8C4D-CC88BA8ABDB0}"/>
              </a:ext>
            </a:extLst>
          </p:cNvPr>
          <p:cNvSpPr/>
          <p:nvPr/>
        </p:nvSpPr>
        <p:spPr bwMode="white">
          <a:xfrm>
            <a:off x="6891428" y="3850001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E52F32-F4AA-91BE-A8C0-B4F769D847AE}"/>
              </a:ext>
            </a:extLst>
          </p:cNvPr>
          <p:cNvSpPr/>
          <p:nvPr/>
        </p:nvSpPr>
        <p:spPr bwMode="white">
          <a:xfrm>
            <a:off x="7777142" y="3850001"/>
            <a:ext cx="20952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66EB59-DD2F-BDF6-3935-4A5C628CC46A}"/>
              </a:ext>
            </a:extLst>
          </p:cNvPr>
          <p:cNvSpPr/>
          <p:nvPr/>
        </p:nvSpPr>
        <p:spPr bwMode="white">
          <a:xfrm>
            <a:off x="8586666" y="3850001"/>
            <a:ext cx="361904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71F965-0E40-9C75-18FC-F88498FB1F18}"/>
              </a:ext>
            </a:extLst>
          </p:cNvPr>
          <p:cNvSpPr/>
          <p:nvPr/>
        </p:nvSpPr>
        <p:spPr bwMode="white">
          <a:xfrm>
            <a:off x="1767619" y="4660317"/>
            <a:ext cx="219047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48F794-98C9-39A9-ADEE-F43BC6ACCCAD}"/>
              </a:ext>
            </a:extLst>
          </p:cNvPr>
          <p:cNvSpPr/>
          <p:nvPr/>
        </p:nvSpPr>
        <p:spPr bwMode="white">
          <a:xfrm>
            <a:off x="2653333" y="4650784"/>
            <a:ext cx="20952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F14215-359B-B997-FA8E-098188DA0E33}"/>
              </a:ext>
            </a:extLst>
          </p:cNvPr>
          <p:cNvSpPr/>
          <p:nvPr/>
        </p:nvSpPr>
        <p:spPr bwMode="white">
          <a:xfrm>
            <a:off x="3462857" y="4650784"/>
            <a:ext cx="380952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DF9D77-1517-C981-AE38-3455A6404040}"/>
              </a:ext>
            </a:extLst>
          </p:cNvPr>
          <p:cNvSpPr/>
          <p:nvPr/>
        </p:nvSpPr>
        <p:spPr bwMode="white">
          <a:xfrm>
            <a:off x="6891428" y="4650784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A6BA24-8953-42DD-CFE5-C6A8854D804D}"/>
              </a:ext>
            </a:extLst>
          </p:cNvPr>
          <p:cNvSpPr/>
          <p:nvPr/>
        </p:nvSpPr>
        <p:spPr bwMode="white">
          <a:xfrm>
            <a:off x="7767619" y="4650784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46AFF9-85A4-1367-90EE-6FD30386A3DD}"/>
              </a:ext>
            </a:extLst>
          </p:cNvPr>
          <p:cNvSpPr/>
          <p:nvPr/>
        </p:nvSpPr>
        <p:spPr bwMode="white">
          <a:xfrm>
            <a:off x="8586666" y="4650784"/>
            <a:ext cx="361904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9364B3-DA55-609C-8BBB-009D07B45A7B}"/>
              </a:ext>
            </a:extLst>
          </p:cNvPr>
          <p:cNvSpPr/>
          <p:nvPr/>
        </p:nvSpPr>
        <p:spPr bwMode="white">
          <a:xfrm>
            <a:off x="1767619" y="5451567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C3CB54-EC3E-79FD-E3D4-16102288E260}"/>
              </a:ext>
            </a:extLst>
          </p:cNvPr>
          <p:cNvSpPr/>
          <p:nvPr/>
        </p:nvSpPr>
        <p:spPr bwMode="white">
          <a:xfrm>
            <a:off x="2653333" y="5461100"/>
            <a:ext cx="219047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508DA3-F033-464E-50F0-DCEAAB1F8312}"/>
              </a:ext>
            </a:extLst>
          </p:cNvPr>
          <p:cNvSpPr/>
          <p:nvPr/>
        </p:nvSpPr>
        <p:spPr bwMode="white">
          <a:xfrm>
            <a:off x="3539047" y="5461100"/>
            <a:ext cx="219047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6D3F0D0-682B-0437-1334-D8F20875BF86}"/>
              </a:ext>
            </a:extLst>
          </p:cNvPr>
          <p:cNvSpPr/>
          <p:nvPr/>
        </p:nvSpPr>
        <p:spPr bwMode="white">
          <a:xfrm>
            <a:off x="4415238" y="5451567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B0E6F81-9203-ADD9-4166-844271982B3C}"/>
              </a:ext>
            </a:extLst>
          </p:cNvPr>
          <p:cNvSpPr/>
          <p:nvPr/>
        </p:nvSpPr>
        <p:spPr bwMode="white">
          <a:xfrm>
            <a:off x="6891428" y="5451567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F813F83-F4E8-7318-57AE-FE1A84A18858}"/>
              </a:ext>
            </a:extLst>
          </p:cNvPr>
          <p:cNvSpPr/>
          <p:nvPr/>
        </p:nvSpPr>
        <p:spPr bwMode="white">
          <a:xfrm>
            <a:off x="7777142" y="5451567"/>
            <a:ext cx="20952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B485EBD-589D-8B62-D2C4-3C65F22530E5}"/>
              </a:ext>
            </a:extLst>
          </p:cNvPr>
          <p:cNvSpPr/>
          <p:nvPr/>
        </p:nvSpPr>
        <p:spPr bwMode="white">
          <a:xfrm>
            <a:off x="8662857" y="5451567"/>
            <a:ext cx="20952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FEBDBC-B956-FC82-CA26-E2AE5DF7F024}"/>
              </a:ext>
            </a:extLst>
          </p:cNvPr>
          <p:cNvSpPr/>
          <p:nvPr/>
        </p:nvSpPr>
        <p:spPr bwMode="white">
          <a:xfrm>
            <a:off x="9539047" y="5451567"/>
            <a:ext cx="219047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68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6BFAF-972C-B1BE-5940-96EEE1769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11F23-4A60-7227-4CB3-8C38DCA33CC0}"/>
              </a:ext>
            </a:extLst>
          </p:cNvPr>
          <p:cNvSpPr/>
          <p:nvPr/>
        </p:nvSpPr>
        <p:spPr bwMode="white">
          <a:xfrm>
            <a:off x="3053333" y="1876422"/>
            <a:ext cx="371428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1AAA2D-B59F-F6B4-5AC0-A80E5FDF3514}"/>
              </a:ext>
            </a:extLst>
          </p:cNvPr>
          <p:cNvSpPr/>
          <p:nvPr/>
        </p:nvSpPr>
        <p:spPr bwMode="white">
          <a:xfrm>
            <a:off x="8177142" y="1876422"/>
            <a:ext cx="361904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4C223-B021-9E7B-8677-CFC1F0A11AEC}"/>
              </a:ext>
            </a:extLst>
          </p:cNvPr>
          <p:cNvSpPr/>
          <p:nvPr/>
        </p:nvSpPr>
        <p:spPr bwMode="white">
          <a:xfrm>
            <a:off x="2615238" y="2677036"/>
            <a:ext cx="219047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BC5D24-D4C0-4B5C-6900-F62B17FF8798}"/>
              </a:ext>
            </a:extLst>
          </p:cNvPr>
          <p:cNvSpPr/>
          <p:nvPr/>
        </p:nvSpPr>
        <p:spPr bwMode="white">
          <a:xfrm>
            <a:off x="3424761" y="2677036"/>
            <a:ext cx="371428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98C1AD-CD74-CC77-804C-5406562AA90B}"/>
              </a:ext>
            </a:extLst>
          </p:cNvPr>
          <p:cNvSpPr/>
          <p:nvPr/>
        </p:nvSpPr>
        <p:spPr bwMode="white">
          <a:xfrm>
            <a:off x="7567619" y="2677036"/>
            <a:ext cx="219047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09ECA3-69D9-6C01-55D7-B762BA4B46A7}"/>
              </a:ext>
            </a:extLst>
          </p:cNvPr>
          <p:cNvSpPr/>
          <p:nvPr/>
        </p:nvSpPr>
        <p:spPr bwMode="white">
          <a:xfrm>
            <a:off x="8453333" y="2677036"/>
            <a:ext cx="209523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214C65-CDCE-047D-B14C-45DEAF7CE780}"/>
              </a:ext>
            </a:extLst>
          </p:cNvPr>
          <p:cNvSpPr/>
          <p:nvPr/>
        </p:nvSpPr>
        <p:spPr bwMode="white">
          <a:xfrm>
            <a:off x="5043809" y="4106705"/>
            <a:ext cx="371428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644558-5BDA-E0D1-3830-A275B5BC243C}"/>
              </a:ext>
            </a:extLst>
          </p:cNvPr>
          <p:cNvSpPr/>
          <p:nvPr/>
        </p:nvSpPr>
        <p:spPr bwMode="white">
          <a:xfrm>
            <a:off x="10500952" y="4116236"/>
            <a:ext cx="209523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E5A1B1-F952-D6B3-D854-6D072878A3CC}"/>
              </a:ext>
            </a:extLst>
          </p:cNvPr>
          <p:cNvSpPr/>
          <p:nvPr/>
        </p:nvSpPr>
        <p:spPr bwMode="white">
          <a:xfrm>
            <a:off x="4720000" y="4916850"/>
            <a:ext cx="209523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B4BE0A-4E7D-6F3F-2A3C-98BDB0819423}"/>
              </a:ext>
            </a:extLst>
          </p:cNvPr>
          <p:cNvSpPr/>
          <p:nvPr/>
        </p:nvSpPr>
        <p:spPr bwMode="white">
          <a:xfrm>
            <a:off x="9929523" y="4916850"/>
            <a:ext cx="209523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09233-D21E-07CE-746A-6CCA5240A1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19C88-1B8B-5221-8C08-C8794E17C130}"/>
              </a:ext>
            </a:extLst>
          </p:cNvPr>
          <p:cNvSpPr/>
          <p:nvPr/>
        </p:nvSpPr>
        <p:spPr bwMode="white">
          <a:xfrm>
            <a:off x="8177142" y="2030033"/>
            <a:ext cx="361904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FFF32F-03D7-04A1-BF70-58AB9CADF245}"/>
              </a:ext>
            </a:extLst>
          </p:cNvPr>
          <p:cNvSpPr/>
          <p:nvPr/>
        </p:nvSpPr>
        <p:spPr bwMode="white">
          <a:xfrm>
            <a:off x="6672380" y="2383011"/>
            <a:ext cx="209523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1AFE2-F330-1E1D-1F99-3275A1C86CDD}"/>
              </a:ext>
            </a:extLst>
          </p:cNvPr>
          <p:cNvSpPr/>
          <p:nvPr/>
        </p:nvSpPr>
        <p:spPr bwMode="white">
          <a:xfrm>
            <a:off x="8272380" y="3079428"/>
            <a:ext cx="209523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3AE2E9-BE96-B9F0-10F6-24AEEC26EBC7}"/>
              </a:ext>
            </a:extLst>
          </p:cNvPr>
          <p:cNvSpPr/>
          <p:nvPr/>
        </p:nvSpPr>
        <p:spPr bwMode="white">
          <a:xfrm>
            <a:off x="6291428" y="3527806"/>
            <a:ext cx="209523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3544CE-AEBB-79EE-DA93-F530DE52071E}"/>
              </a:ext>
            </a:extLst>
          </p:cNvPr>
          <p:cNvSpPr/>
          <p:nvPr/>
        </p:nvSpPr>
        <p:spPr bwMode="white">
          <a:xfrm>
            <a:off x="5786666" y="4491341"/>
            <a:ext cx="209523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CC63A5-1087-F281-5E0D-25E149B25F2E}"/>
              </a:ext>
            </a:extLst>
          </p:cNvPr>
          <p:cNvSpPr/>
          <p:nvPr/>
        </p:nvSpPr>
        <p:spPr bwMode="white">
          <a:xfrm>
            <a:off x="6710476" y="5407177"/>
            <a:ext cx="361904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7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