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20000" y="1628800"/>
            <a:ext cx="10800000" cy="3508066"/>
            <a:chOff x="720000" y="827999"/>
            <a:chExt cx="10800000" cy="3508066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0268FE2F-D205-2B8E-561C-27FB269A97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827999"/>
              <a:ext cx="10800000" cy="350806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sp useBgFill="1">
          <p:nvSpPr>
            <p:cNvPr id="5" name="矩形 4">
              <a:extLst>
                <a:ext uri="{FF2B5EF4-FFF2-40B4-BE49-F238E27FC236}">
                  <a16:creationId xmlns:a16="http://schemas.microsoft.com/office/drawing/2014/main" id="{3979D9B8-FB7C-8FFD-55DB-F802E0A54377}"/>
                </a:ext>
              </a:extLst>
            </p:cNvPr>
            <p:cNvSpPr/>
            <p:nvPr/>
          </p:nvSpPr>
          <p:spPr bwMode="white">
            <a:xfrm>
              <a:off x="9310476" y="2852936"/>
              <a:ext cx="2209524" cy="1159014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252006-00B8-9AE2-3DFC-994B0BE883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792"/>
            <a:ext cx="10800000" cy="2538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3284984"/>
            <a:ext cx="720080" cy="74306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3444" y="3279580"/>
            <a:ext cx="733439" cy="7568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4688" y="3279580"/>
            <a:ext cx="733440" cy="75684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2202" y="3279581"/>
            <a:ext cx="733438" cy="756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510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BB6DB2-45A9-0892-7415-DEE8074151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7147"/>
            <a:ext cx="10800000" cy="2446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71AFF6-4E54-9CD7-9167-06E08820B403}"/>
              </a:ext>
            </a:extLst>
          </p:cNvPr>
          <p:cNvSpPr/>
          <p:nvPr/>
        </p:nvSpPr>
        <p:spPr bwMode="white">
          <a:xfrm>
            <a:off x="1548571" y="4252213"/>
            <a:ext cx="219047" cy="23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401D1C-F294-74C7-101A-5CF4EC64B90E}"/>
              </a:ext>
            </a:extLst>
          </p:cNvPr>
          <p:cNvSpPr/>
          <p:nvPr/>
        </p:nvSpPr>
        <p:spPr bwMode="white">
          <a:xfrm>
            <a:off x="3062857" y="4252213"/>
            <a:ext cx="342857" cy="22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A3D3DD-4D7C-DCCC-560D-452EE0C4CA62}"/>
              </a:ext>
            </a:extLst>
          </p:cNvPr>
          <p:cNvSpPr/>
          <p:nvPr/>
        </p:nvSpPr>
        <p:spPr bwMode="white">
          <a:xfrm>
            <a:off x="4643809" y="4252213"/>
            <a:ext cx="371428" cy="23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35251B-9989-91B8-D30A-2156C2E164B7}"/>
              </a:ext>
            </a:extLst>
          </p:cNvPr>
          <p:cNvSpPr/>
          <p:nvPr/>
        </p:nvSpPr>
        <p:spPr bwMode="white">
          <a:xfrm>
            <a:off x="5434285" y="4252213"/>
            <a:ext cx="380952" cy="22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AB23F6-B5E8-A3B5-1677-8ED12886E213}"/>
              </a:ext>
            </a:extLst>
          </p:cNvPr>
          <p:cNvSpPr/>
          <p:nvPr/>
        </p:nvSpPr>
        <p:spPr bwMode="white">
          <a:xfrm>
            <a:off x="6234285" y="4252213"/>
            <a:ext cx="361904" cy="23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8424CF-CB8C-ED78-95B2-84744927E1E7}"/>
              </a:ext>
            </a:extLst>
          </p:cNvPr>
          <p:cNvSpPr/>
          <p:nvPr/>
        </p:nvSpPr>
        <p:spPr bwMode="white">
          <a:xfrm>
            <a:off x="7024761" y="4252213"/>
            <a:ext cx="371428" cy="23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9E33341-2698-9E18-79ED-7D449B789CF6}"/>
              </a:ext>
            </a:extLst>
          </p:cNvPr>
          <p:cNvSpPr/>
          <p:nvPr/>
        </p:nvSpPr>
        <p:spPr bwMode="white">
          <a:xfrm>
            <a:off x="7815238" y="4252213"/>
            <a:ext cx="371427" cy="22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F588EE-38DF-43BD-4CBC-00DC696E4865}"/>
              </a:ext>
            </a:extLst>
          </p:cNvPr>
          <p:cNvSpPr/>
          <p:nvPr/>
        </p:nvSpPr>
        <p:spPr bwMode="white">
          <a:xfrm>
            <a:off x="8605714" y="4252213"/>
            <a:ext cx="371428" cy="23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5103C55-3FAE-3FF1-3061-1805B0397F05}"/>
              </a:ext>
            </a:extLst>
          </p:cNvPr>
          <p:cNvSpPr/>
          <p:nvPr/>
        </p:nvSpPr>
        <p:spPr bwMode="white">
          <a:xfrm>
            <a:off x="10177142" y="4252213"/>
            <a:ext cx="390477" cy="23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FC70539-4901-012D-5C3F-012E5442B7AD}"/>
              </a:ext>
            </a:extLst>
          </p:cNvPr>
          <p:cNvSpPr/>
          <p:nvPr/>
        </p:nvSpPr>
        <p:spPr bwMode="white">
          <a:xfrm>
            <a:off x="3062857" y="5140839"/>
            <a:ext cx="371428" cy="23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7B45348-6D80-8965-1F03-08D95344F767}"/>
              </a:ext>
            </a:extLst>
          </p:cNvPr>
          <p:cNvSpPr/>
          <p:nvPr/>
        </p:nvSpPr>
        <p:spPr bwMode="white">
          <a:xfrm>
            <a:off x="3872380" y="5140839"/>
            <a:ext cx="352380" cy="23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4EF538A-FEB5-1C90-5F28-9D47DDEA792C}"/>
              </a:ext>
            </a:extLst>
          </p:cNvPr>
          <p:cNvSpPr/>
          <p:nvPr/>
        </p:nvSpPr>
        <p:spPr bwMode="white">
          <a:xfrm>
            <a:off x="4643809" y="5140839"/>
            <a:ext cx="380952" cy="22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4E30685-2281-37D9-8CF7-B15D0E8A2CC4}"/>
              </a:ext>
            </a:extLst>
          </p:cNvPr>
          <p:cNvSpPr/>
          <p:nvPr/>
        </p:nvSpPr>
        <p:spPr bwMode="white">
          <a:xfrm>
            <a:off x="5434285" y="5140839"/>
            <a:ext cx="371428" cy="23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4F6F983-AAF4-63EF-A550-1665189F5EAA}"/>
              </a:ext>
            </a:extLst>
          </p:cNvPr>
          <p:cNvSpPr/>
          <p:nvPr/>
        </p:nvSpPr>
        <p:spPr bwMode="white">
          <a:xfrm>
            <a:off x="6234285" y="5140839"/>
            <a:ext cx="371428" cy="22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0EF1A8D-E209-6CDD-A643-2DC0C24DB1DF}"/>
              </a:ext>
            </a:extLst>
          </p:cNvPr>
          <p:cNvSpPr/>
          <p:nvPr/>
        </p:nvSpPr>
        <p:spPr bwMode="white">
          <a:xfrm>
            <a:off x="7024761" y="5140839"/>
            <a:ext cx="352380" cy="22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5B31456-DBB5-4A74-09EA-6D5824525C90}"/>
              </a:ext>
            </a:extLst>
          </p:cNvPr>
          <p:cNvSpPr/>
          <p:nvPr/>
        </p:nvSpPr>
        <p:spPr bwMode="white">
          <a:xfrm>
            <a:off x="9462857" y="5140839"/>
            <a:ext cx="219047" cy="23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A650173-E04B-C836-BDF8-875584532FBC}"/>
              </a:ext>
            </a:extLst>
          </p:cNvPr>
          <p:cNvSpPr/>
          <p:nvPr/>
        </p:nvSpPr>
        <p:spPr bwMode="white">
          <a:xfrm>
            <a:off x="10262857" y="5140839"/>
            <a:ext cx="219047" cy="22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>
            <a:extLst>
              <a:ext uri="{FF2B5EF4-FFF2-40B4-BE49-F238E27FC236}">
                <a16:creationId xmlns:a16="http://schemas.microsoft.com/office/drawing/2014/main" id="{9AEB9D1D-F904-5001-4989-4898B1CFBC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728"/>
            <a:ext cx="10800000" cy="2167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2" name="椭圆 3">
            <a:extLst>
              <a:ext uri="{FF2B5EF4-FFF2-40B4-BE49-F238E27FC236}">
                <a16:creationId xmlns:a16="http://schemas.microsoft.com/office/drawing/2014/main" id="{C8C6D9FC-6A79-904B-98B9-D0CA3FA89C59}"/>
              </a:ext>
            </a:extLst>
          </p:cNvPr>
          <p:cNvSpPr/>
          <p:nvPr/>
        </p:nvSpPr>
        <p:spPr bwMode="white">
          <a:xfrm>
            <a:off x="3430831" y="1901051"/>
            <a:ext cx="424444" cy="377138"/>
          </a:xfrm>
          <a:custGeom>
            <a:avLst/>
            <a:gdLst>
              <a:gd name="connsiteX0" fmla="*/ 0 w 423230"/>
              <a:gd name="connsiteY0" fmla="*/ 213541 h 427081"/>
              <a:gd name="connsiteX1" fmla="*/ 211615 w 423230"/>
              <a:gd name="connsiteY1" fmla="*/ 0 h 427081"/>
              <a:gd name="connsiteX2" fmla="*/ 423230 w 423230"/>
              <a:gd name="connsiteY2" fmla="*/ 213541 h 427081"/>
              <a:gd name="connsiteX3" fmla="*/ 211615 w 423230"/>
              <a:gd name="connsiteY3" fmla="*/ 427082 h 427081"/>
              <a:gd name="connsiteX4" fmla="*/ 0 w 423230"/>
              <a:gd name="connsiteY4" fmla="*/ 213541 h 427081"/>
              <a:gd name="connsiteX0" fmla="*/ 9 w 423239"/>
              <a:gd name="connsiteY0" fmla="*/ 188141 h 401682"/>
              <a:gd name="connsiteX1" fmla="*/ 205274 w 423239"/>
              <a:gd name="connsiteY1" fmla="*/ 0 h 401682"/>
              <a:gd name="connsiteX2" fmla="*/ 423239 w 423239"/>
              <a:gd name="connsiteY2" fmla="*/ 188141 h 401682"/>
              <a:gd name="connsiteX3" fmla="*/ 211624 w 423239"/>
              <a:gd name="connsiteY3" fmla="*/ 401682 h 401682"/>
              <a:gd name="connsiteX4" fmla="*/ 9 w 423239"/>
              <a:gd name="connsiteY4" fmla="*/ 188141 h 401682"/>
              <a:gd name="connsiteX0" fmla="*/ 9937 w 433167"/>
              <a:gd name="connsiteY0" fmla="*/ 188141 h 409480"/>
              <a:gd name="connsiteX1" fmla="*/ 215202 w 433167"/>
              <a:gd name="connsiteY1" fmla="*/ 0 h 409480"/>
              <a:gd name="connsiteX2" fmla="*/ 433167 w 433167"/>
              <a:gd name="connsiteY2" fmla="*/ 188141 h 409480"/>
              <a:gd name="connsiteX3" fmla="*/ 221552 w 433167"/>
              <a:gd name="connsiteY3" fmla="*/ 401682 h 409480"/>
              <a:gd name="connsiteX4" fmla="*/ 51684 w 433167"/>
              <a:gd name="connsiteY4" fmla="*/ 346375 h 409480"/>
              <a:gd name="connsiteX5" fmla="*/ 9937 w 433167"/>
              <a:gd name="connsiteY5" fmla="*/ 188141 h 409480"/>
              <a:gd name="connsiteX0" fmla="*/ 9937 w 437886"/>
              <a:gd name="connsiteY0" fmla="*/ 188141 h 401823"/>
              <a:gd name="connsiteX1" fmla="*/ 215202 w 437886"/>
              <a:gd name="connsiteY1" fmla="*/ 0 h 401823"/>
              <a:gd name="connsiteX2" fmla="*/ 433167 w 437886"/>
              <a:gd name="connsiteY2" fmla="*/ 188141 h 401823"/>
              <a:gd name="connsiteX3" fmla="*/ 362834 w 437886"/>
              <a:gd name="connsiteY3" fmla="*/ 333675 h 401823"/>
              <a:gd name="connsiteX4" fmla="*/ 221552 w 437886"/>
              <a:gd name="connsiteY4" fmla="*/ 401682 h 401823"/>
              <a:gd name="connsiteX5" fmla="*/ 51684 w 437886"/>
              <a:gd name="connsiteY5" fmla="*/ 346375 h 401823"/>
              <a:gd name="connsiteX6" fmla="*/ 9937 w 437886"/>
              <a:gd name="connsiteY6" fmla="*/ 188141 h 401823"/>
              <a:gd name="connsiteX0" fmla="*/ 9937 w 433352"/>
              <a:gd name="connsiteY0" fmla="*/ 193207 h 406889"/>
              <a:gd name="connsiteX1" fmla="*/ 215202 w 433352"/>
              <a:gd name="connsiteY1" fmla="*/ 5066 h 406889"/>
              <a:gd name="connsiteX2" fmla="*/ 356483 w 433352"/>
              <a:gd name="connsiteY2" fmla="*/ 65692 h 406889"/>
              <a:gd name="connsiteX3" fmla="*/ 433167 w 433352"/>
              <a:gd name="connsiteY3" fmla="*/ 193207 h 406889"/>
              <a:gd name="connsiteX4" fmla="*/ 362834 w 433352"/>
              <a:gd name="connsiteY4" fmla="*/ 338741 h 406889"/>
              <a:gd name="connsiteX5" fmla="*/ 221552 w 433352"/>
              <a:gd name="connsiteY5" fmla="*/ 406748 h 406889"/>
              <a:gd name="connsiteX6" fmla="*/ 51684 w 433352"/>
              <a:gd name="connsiteY6" fmla="*/ 351441 h 406889"/>
              <a:gd name="connsiteX7" fmla="*/ 9937 w 433352"/>
              <a:gd name="connsiteY7" fmla="*/ 193207 h 406889"/>
              <a:gd name="connsiteX0" fmla="*/ 874 w 424289"/>
              <a:gd name="connsiteY0" fmla="*/ 188597 h 402279"/>
              <a:gd name="connsiteX1" fmla="*/ 68020 w 424289"/>
              <a:gd name="connsiteY1" fmla="*/ 42032 h 402279"/>
              <a:gd name="connsiteX2" fmla="*/ 206139 w 424289"/>
              <a:gd name="connsiteY2" fmla="*/ 456 h 402279"/>
              <a:gd name="connsiteX3" fmla="*/ 347420 w 424289"/>
              <a:gd name="connsiteY3" fmla="*/ 61082 h 402279"/>
              <a:gd name="connsiteX4" fmla="*/ 424104 w 424289"/>
              <a:gd name="connsiteY4" fmla="*/ 188597 h 402279"/>
              <a:gd name="connsiteX5" fmla="*/ 353771 w 424289"/>
              <a:gd name="connsiteY5" fmla="*/ 334131 h 402279"/>
              <a:gd name="connsiteX6" fmla="*/ 212489 w 424289"/>
              <a:gd name="connsiteY6" fmla="*/ 402138 h 402279"/>
              <a:gd name="connsiteX7" fmla="*/ 42621 w 424289"/>
              <a:gd name="connsiteY7" fmla="*/ 346831 h 402279"/>
              <a:gd name="connsiteX8" fmla="*/ 874 w 424289"/>
              <a:gd name="connsiteY8" fmla="*/ 188597 h 402279"/>
              <a:gd name="connsiteX0" fmla="*/ 874 w 424289"/>
              <a:gd name="connsiteY0" fmla="*/ 188141 h 401823"/>
              <a:gd name="connsiteX1" fmla="*/ 68020 w 424289"/>
              <a:gd name="connsiteY1" fmla="*/ 41576 h 401823"/>
              <a:gd name="connsiteX2" fmla="*/ 206139 w 424289"/>
              <a:gd name="connsiteY2" fmla="*/ 0 h 401823"/>
              <a:gd name="connsiteX3" fmla="*/ 347420 w 424289"/>
              <a:gd name="connsiteY3" fmla="*/ 41576 h 401823"/>
              <a:gd name="connsiteX4" fmla="*/ 424104 w 424289"/>
              <a:gd name="connsiteY4" fmla="*/ 188141 h 401823"/>
              <a:gd name="connsiteX5" fmla="*/ 353771 w 424289"/>
              <a:gd name="connsiteY5" fmla="*/ 333675 h 401823"/>
              <a:gd name="connsiteX6" fmla="*/ 212489 w 424289"/>
              <a:gd name="connsiteY6" fmla="*/ 401682 h 401823"/>
              <a:gd name="connsiteX7" fmla="*/ 42621 w 424289"/>
              <a:gd name="connsiteY7" fmla="*/ 346375 h 401823"/>
              <a:gd name="connsiteX8" fmla="*/ 874 w 424289"/>
              <a:gd name="connsiteY8" fmla="*/ 188141 h 401823"/>
              <a:gd name="connsiteX0" fmla="*/ 874 w 424444"/>
              <a:gd name="connsiteY0" fmla="*/ 188141 h 401735"/>
              <a:gd name="connsiteX1" fmla="*/ 68020 w 424444"/>
              <a:gd name="connsiteY1" fmla="*/ 41576 h 401735"/>
              <a:gd name="connsiteX2" fmla="*/ 206139 w 424444"/>
              <a:gd name="connsiteY2" fmla="*/ 0 h 401735"/>
              <a:gd name="connsiteX3" fmla="*/ 347420 w 424444"/>
              <a:gd name="connsiteY3" fmla="*/ 41576 h 401735"/>
              <a:gd name="connsiteX4" fmla="*/ 424104 w 424444"/>
              <a:gd name="connsiteY4" fmla="*/ 188141 h 401735"/>
              <a:gd name="connsiteX5" fmla="*/ 372821 w 424444"/>
              <a:gd name="connsiteY5" fmla="*/ 352725 h 401735"/>
              <a:gd name="connsiteX6" fmla="*/ 212489 w 424444"/>
              <a:gd name="connsiteY6" fmla="*/ 401682 h 401735"/>
              <a:gd name="connsiteX7" fmla="*/ 42621 w 424444"/>
              <a:gd name="connsiteY7" fmla="*/ 346375 h 401735"/>
              <a:gd name="connsiteX8" fmla="*/ 874 w 424444"/>
              <a:gd name="connsiteY8" fmla="*/ 188141 h 401735"/>
              <a:gd name="connsiteX0" fmla="*/ 874 w 424444"/>
              <a:gd name="connsiteY0" fmla="*/ 163544 h 377138"/>
              <a:gd name="connsiteX1" fmla="*/ 68020 w 424444"/>
              <a:gd name="connsiteY1" fmla="*/ 16979 h 377138"/>
              <a:gd name="connsiteX2" fmla="*/ 200823 w 424444"/>
              <a:gd name="connsiteY2" fmla="*/ 7301 h 377138"/>
              <a:gd name="connsiteX3" fmla="*/ 347420 w 424444"/>
              <a:gd name="connsiteY3" fmla="*/ 16979 h 377138"/>
              <a:gd name="connsiteX4" fmla="*/ 424104 w 424444"/>
              <a:gd name="connsiteY4" fmla="*/ 163544 h 377138"/>
              <a:gd name="connsiteX5" fmla="*/ 372821 w 424444"/>
              <a:gd name="connsiteY5" fmla="*/ 328128 h 377138"/>
              <a:gd name="connsiteX6" fmla="*/ 212489 w 424444"/>
              <a:gd name="connsiteY6" fmla="*/ 377085 h 377138"/>
              <a:gd name="connsiteX7" fmla="*/ 42621 w 424444"/>
              <a:gd name="connsiteY7" fmla="*/ 321778 h 377138"/>
              <a:gd name="connsiteX8" fmla="*/ 874 w 424444"/>
              <a:gd name="connsiteY8" fmla="*/ 163544 h 377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4444" h="377138">
                <a:moveTo>
                  <a:pt x="874" y="163544"/>
                </a:moveTo>
                <a:cubicBezTo>
                  <a:pt x="5107" y="112744"/>
                  <a:pt x="33809" y="48336"/>
                  <a:pt x="68020" y="16979"/>
                </a:cubicBezTo>
                <a:cubicBezTo>
                  <a:pt x="102231" y="-14378"/>
                  <a:pt x="154256" y="7301"/>
                  <a:pt x="200823" y="7301"/>
                </a:cubicBezTo>
                <a:cubicBezTo>
                  <a:pt x="247390" y="7301"/>
                  <a:pt x="311093" y="-14378"/>
                  <a:pt x="347420" y="16979"/>
                </a:cubicBezTo>
                <a:cubicBezTo>
                  <a:pt x="383747" y="48336"/>
                  <a:pt x="420929" y="121211"/>
                  <a:pt x="424104" y="163544"/>
                </a:cubicBezTo>
                <a:cubicBezTo>
                  <a:pt x="427279" y="205877"/>
                  <a:pt x="408090" y="292538"/>
                  <a:pt x="372821" y="328128"/>
                </a:cubicBezTo>
                <a:cubicBezTo>
                  <a:pt x="337552" y="363718"/>
                  <a:pt x="267522" y="378143"/>
                  <a:pt x="212489" y="377085"/>
                </a:cubicBezTo>
                <a:cubicBezTo>
                  <a:pt x="157456" y="376027"/>
                  <a:pt x="77890" y="357368"/>
                  <a:pt x="42621" y="321778"/>
                </a:cubicBezTo>
                <a:cubicBezTo>
                  <a:pt x="7352" y="286188"/>
                  <a:pt x="-3359" y="214344"/>
                  <a:pt x="874" y="163544"/>
                </a:cubicBezTo>
                <a:close/>
              </a:path>
            </a:pathLst>
          </a:custGeom>
          <a:noFill/>
          <a:ln w="85725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3">
            <a:extLst>
              <a:ext uri="{FF2B5EF4-FFF2-40B4-BE49-F238E27FC236}">
                <a16:creationId xmlns:a16="http://schemas.microsoft.com/office/drawing/2014/main" id="{C8C6D9FC-6A79-904B-98B9-D0CA3FA89C59}"/>
              </a:ext>
            </a:extLst>
          </p:cNvPr>
          <p:cNvSpPr/>
          <p:nvPr/>
        </p:nvSpPr>
        <p:spPr bwMode="white">
          <a:xfrm>
            <a:off x="8760296" y="1907916"/>
            <a:ext cx="424444" cy="377138"/>
          </a:xfrm>
          <a:custGeom>
            <a:avLst/>
            <a:gdLst>
              <a:gd name="connsiteX0" fmla="*/ 0 w 423230"/>
              <a:gd name="connsiteY0" fmla="*/ 213541 h 427081"/>
              <a:gd name="connsiteX1" fmla="*/ 211615 w 423230"/>
              <a:gd name="connsiteY1" fmla="*/ 0 h 427081"/>
              <a:gd name="connsiteX2" fmla="*/ 423230 w 423230"/>
              <a:gd name="connsiteY2" fmla="*/ 213541 h 427081"/>
              <a:gd name="connsiteX3" fmla="*/ 211615 w 423230"/>
              <a:gd name="connsiteY3" fmla="*/ 427082 h 427081"/>
              <a:gd name="connsiteX4" fmla="*/ 0 w 423230"/>
              <a:gd name="connsiteY4" fmla="*/ 213541 h 427081"/>
              <a:gd name="connsiteX0" fmla="*/ 9 w 423239"/>
              <a:gd name="connsiteY0" fmla="*/ 188141 h 401682"/>
              <a:gd name="connsiteX1" fmla="*/ 205274 w 423239"/>
              <a:gd name="connsiteY1" fmla="*/ 0 h 401682"/>
              <a:gd name="connsiteX2" fmla="*/ 423239 w 423239"/>
              <a:gd name="connsiteY2" fmla="*/ 188141 h 401682"/>
              <a:gd name="connsiteX3" fmla="*/ 211624 w 423239"/>
              <a:gd name="connsiteY3" fmla="*/ 401682 h 401682"/>
              <a:gd name="connsiteX4" fmla="*/ 9 w 423239"/>
              <a:gd name="connsiteY4" fmla="*/ 188141 h 401682"/>
              <a:gd name="connsiteX0" fmla="*/ 9937 w 433167"/>
              <a:gd name="connsiteY0" fmla="*/ 188141 h 409480"/>
              <a:gd name="connsiteX1" fmla="*/ 215202 w 433167"/>
              <a:gd name="connsiteY1" fmla="*/ 0 h 409480"/>
              <a:gd name="connsiteX2" fmla="*/ 433167 w 433167"/>
              <a:gd name="connsiteY2" fmla="*/ 188141 h 409480"/>
              <a:gd name="connsiteX3" fmla="*/ 221552 w 433167"/>
              <a:gd name="connsiteY3" fmla="*/ 401682 h 409480"/>
              <a:gd name="connsiteX4" fmla="*/ 51684 w 433167"/>
              <a:gd name="connsiteY4" fmla="*/ 346375 h 409480"/>
              <a:gd name="connsiteX5" fmla="*/ 9937 w 433167"/>
              <a:gd name="connsiteY5" fmla="*/ 188141 h 409480"/>
              <a:gd name="connsiteX0" fmla="*/ 9937 w 437886"/>
              <a:gd name="connsiteY0" fmla="*/ 188141 h 401823"/>
              <a:gd name="connsiteX1" fmla="*/ 215202 w 437886"/>
              <a:gd name="connsiteY1" fmla="*/ 0 h 401823"/>
              <a:gd name="connsiteX2" fmla="*/ 433167 w 437886"/>
              <a:gd name="connsiteY2" fmla="*/ 188141 h 401823"/>
              <a:gd name="connsiteX3" fmla="*/ 362834 w 437886"/>
              <a:gd name="connsiteY3" fmla="*/ 333675 h 401823"/>
              <a:gd name="connsiteX4" fmla="*/ 221552 w 437886"/>
              <a:gd name="connsiteY4" fmla="*/ 401682 h 401823"/>
              <a:gd name="connsiteX5" fmla="*/ 51684 w 437886"/>
              <a:gd name="connsiteY5" fmla="*/ 346375 h 401823"/>
              <a:gd name="connsiteX6" fmla="*/ 9937 w 437886"/>
              <a:gd name="connsiteY6" fmla="*/ 188141 h 401823"/>
              <a:gd name="connsiteX0" fmla="*/ 9937 w 433352"/>
              <a:gd name="connsiteY0" fmla="*/ 193207 h 406889"/>
              <a:gd name="connsiteX1" fmla="*/ 215202 w 433352"/>
              <a:gd name="connsiteY1" fmla="*/ 5066 h 406889"/>
              <a:gd name="connsiteX2" fmla="*/ 356483 w 433352"/>
              <a:gd name="connsiteY2" fmla="*/ 65692 h 406889"/>
              <a:gd name="connsiteX3" fmla="*/ 433167 w 433352"/>
              <a:gd name="connsiteY3" fmla="*/ 193207 h 406889"/>
              <a:gd name="connsiteX4" fmla="*/ 362834 w 433352"/>
              <a:gd name="connsiteY4" fmla="*/ 338741 h 406889"/>
              <a:gd name="connsiteX5" fmla="*/ 221552 w 433352"/>
              <a:gd name="connsiteY5" fmla="*/ 406748 h 406889"/>
              <a:gd name="connsiteX6" fmla="*/ 51684 w 433352"/>
              <a:gd name="connsiteY6" fmla="*/ 351441 h 406889"/>
              <a:gd name="connsiteX7" fmla="*/ 9937 w 433352"/>
              <a:gd name="connsiteY7" fmla="*/ 193207 h 406889"/>
              <a:gd name="connsiteX0" fmla="*/ 874 w 424289"/>
              <a:gd name="connsiteY0" fmla="*/ 188597 h 402279"/>
              <a:gd name="connsiteX1" fmla="*/ 68020 w 424289"/>
              <a:gd name="connsiteY1" fmla="*/ 42032 h 402279"/>
              <a:gd name="connsiteX2" fmla="*/ 206139 w 424289"/>
              <a:gd name="connsiteY2" fmla="*/ 456 h 402279"/>
              <a:gd name="connsiteX3" fmla="*/ 347420 w 424289"/>
              <a:gd name="connsiteY3" fmla="*/ 61082 h 402279"/>
              <a:gd name="connsiteX4" fmla="*/ 424104 w 424289"/>
              <a:gd name="connsiteY4" fmla="*/ 188597 h 402279"/>
              <a:gd name="connsiteX5" fmla="*/ 353771 w 424289"/>
              <a:gd name="connsiteY5" fmla="*/ 334131 h 402279"/>
              <a:gd name="connsiteX6" fmla="*/ 212489 w 424289"/>
              <a:gd name="connsiteY6" fmla="*/ 402138 h 402279"/>
              <a:gd name="connsiteX7" fmla="*/ 42621 w 424289"/>
              <a:gd name="connsiteY7" fmla="*/ 346831 h 402279"/>
              <a:gd name="connsiteX8" fmla="*/ 874 w 424289"/>
              <a:gd name="connsiteY8" fmla="*/ 188597 h 402279"/>
              <a:gd name="connsiteX0" fmla="*/ 874 w 424289"/>
              <a:gd name="connsiteY0" fmla="*/ 188141 h 401823"/>
              <a:gd name="connsiteX1" fmla="*/ 68020 w 424289"/>
              <a:gd name="connsiteY1" fmla="*/ 41576 h 401823"/>
              <a:gd name="connsiteX2" fmla="*/ 206139 w 424289"/>
              <a:gd name="connsiteY2" fmla="*/ 0 h 401823"/>
              <a:gd name="connsiteX3" fmla="*/ 347420 w 424289"/>
              <a:gd name="connsiteY3" fmla="*/ 41576 h 401823"/>
              <a:gd name="connsiteX4" fmla="*/ 424104 w 424289"/>
              <a:gd name="connsiteY4" fmla="*/ 188141 h 401823"/>
              <a:gd name="connsiteX5" fmla="*/ 353771 w 424289"/>
              <a:gd name="connsiteY5" fmla="*/ 333675 h 401823"/>
              <a:gd name="connsiteX6" fmla="*/ 212489 w 424289"/>
              <a:gd name="connsiteY6" fmla="*/ 401682 h 401823"/>
              <a:gd name="connsiteX7" fmla="*/ 42621 w 424289"/>
              <a:gd name="connsiteY7" fmla="*/ 346375 h 401823"/>
              <a:gd name="connsiteX8" fmla="*/ 874 w 424289"/>
              <a:gd name="connsiteY8" fmla="*/ 188141 h 401823"/>
              <a:gd name="connsiteX0" fmla="*/ 874 w 424444"/>
              <a:gd name="connsiteY0" fmla="*/ 188141 h 401735"/>
              <a:gd name="connsiteX1" fmla="*/ 68020 w 424444"/>
              <a:gd name="connsiteY1" fmla="*/ 41576 h 401735"/>
              <a:gd name="connsiteX2" fmla="*/ 206139 w 424444"/>
              <a:gd name="connsiteY2" fmla="*/ 0 h 401735"/>
              <a:gd name="connsiteX3" fmla="*/ 347420 w 424444"/>
              <a:gd name="connsiteY3" fmla="*/ 41576 h 401735"/>
              <a:gd name="connsiteX4" fmla="*/ 424104 w 424444"/>
              <a:gd name="connsiteY4" fmla="*/ 188141 h 401735"/>
              <a:gd name="connsiteX5" fmla="*/ 372821 w 424444"/>
              <a:gd name="connsiteY5" fmla="*/ 352725 h 401735"/>
              <a:gd name="connsiteX6" fmla="*/ 212489 w 424444"/>
              <a:gd name="connsiteY6" fmla="*/ 401682 h 401735"/>
              <a:gd name="connsiteX7" fmla="*/ 42621 w 424444"/>
              <a:gd name="connsiteY7" fmla="*/ 346375 h 401735"/>
              <a:gd name="connsiteX8" fmla="*/ 874 w 424444"/>
              <a:gd name="connsiteY8" fmla="*/ 188141 h 401735"/>
              <a:gd name="connsiteX0" fmla="*/ 874 w 424444"/>
              <a:gd name="connsiteY0" fmla="*/ 163544 h 377138"/>
              <a:gd name="connsiteX1" fmla="*/ 68020 w 424444"/>
              <a:gd name="connsiteY1" fmla="*/ 16979 h 377138"/>
              <a:gd name="connsiteX2" fmla="*/ 206139 w 424444"/>
              <a:gd name="connsiteY2" fmla="*/ 7301 h 377138"/>
              <a:gd name="connsiteX3" fmla="*/ 347420 w 424444"/>
              <a:gd name="connsiteY3" fmla="*/ 16979 h 377138"/>
              <a:gd name="connsiteX4" fmla="*/ 424104 w 424444"/>
              <a:gd name="connsiteY4" fmla="*/ 163544 h 377138"/>
              <a:gd name="connsiteX5" fmla="*/ 372821 w 424444"/>
              <a:gd name="connsiteY5" fmla="*/ 328128 h 377138"/>
              <a:gd name="connsiteX6" fmla="*/ 212489 w 424444"/>
              <a:gd name="connsiteY6" fmla="*/ 377085 h 377138"/>
              <a:gd name="connsiteX7" fmla="*/ 42621 w 424444"/>
              <a:gd name="connsiteY7" fmla="*/ 321778 h 377138"/>
              <a:gd name="connsiteX8" fmla="*/ 874 w 424444"/>
              <a:gd name="connsiteY8" fmla="*/ 163544 h 377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4444" h="377138">
                <a:moveTo>
                  <a:pt x="874" y="163544"/>
                </a:moveTo>
                <a:cubicBezTo>
                  <a:pt x="5107" y="112744"/>
                  <a:pt x="33809" y="48336"/>
                  <a:pt x="68020" y="16979"/>
                </a:cubicBezTo>
                <a:cubicBezTo>
                  <a:pt x="102231" y="-14378"/>
                  <a:pt x="159572" y="7301"/>
                  <a:pt x="206139" y="7301"/>
                </a:cubicBezTo>
                <a:cubicBezTo>
                  <a:pt x="252706" y="7301"/>
                  <a:pt x="311093" y="-14378"/>
                  <a:pt x="347420" y="16979"/>
                </a:cubicBezTo>
                <a:cubicBezTo>
                  <a:pt x="383747" y="48336"/>
                  <a:pt x="420929" y="121211"/>
                  <a:pt x="424104" y="163544"/>
                </a:cubicBezTo>
                <a:cubicBezTo>
                  <a:pt x="427279" y="205877"/>
                  <a:pt x="408090" y="292538"/>
                  <a:pt x="372821" y="328128"/>
                </a:cubicBezTo>
                <a:cubicBezTo>
                  <a:pt x="337552" y="363718"/>
                  <a:pt x="267522" y="378143"/>
                  <a:pt x="212489" y="377085"/>
                </a:cubicBezTo>
                <a:cubicBezTo>
                  <a:pt x="157456" y="376027"/>
                  <a:pt x="77890" y="357368"/>
                  <a:pt x="42621" y="321778"/>
                </a:cubicBezTo>
                <a:cubicBezTo>
                  <a:pt x="7352" y="286188"/>
                  <a:pt x="-3359" y="214344"/>
                  <a:pt x="874" y="163544"/>
                </a:cubicBezTo>
                <a:close/>
              </a:path>
            </a:pathLst>
          </a:custGeom>
          <a:noFill/>
          <a:ln w="85725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58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>
            <a:extLst>
              <a:ext uri="{FF2B5EF4-FFF2-40B4-BE49-F238E27FC236}">
                <a16:creationId xmlns:a16="http://schemas.microsoft.com/office/drawing/2014/main" id="{FD814C07-45D5-4FE6-7069-9E82B1FC14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5064"/>
            <a:ext cx="10800000" cy="2343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5385785"/>
            <a:ext cx="7582803" cy="96228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7E52E90-76FC-29F3-2461-D5F28BA4A9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6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l="54478"/>
          <a:stretch/>
        </p:blipFill>
        <p:spPr>
          <a:xfrm>
            <a:off x="6434077" y="795334"/>
            <a:ext cx="4392487" cy="9625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/>
          <a:srcRect r="45523"/>
          <a:stretch/>
        </p:blipFill>
        <p:spPr>
          <a:xfrm>
            <a:off x="1177494" y="795334"/>
            <a:ext cx="5256584" cy="96257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60B511-1E5C-F801-E73C-859F6A981E4B}"/>
              </a:ext>
            </a:extLst>
          </p:cNvPr>
          <p:cNvSpPr/>
          <p:nvPr/>
        </p:nvSpPr>
        <p:spPr bwMode="white">
          <a:xfrm>
            <a:off x="3100952" y="2003030"/>
            <a:ext cx="390476" cy="23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44FBE4-67FF-F94E-8474-1BB8CE32ED68}"/>
              </a:ext>
            </a:extLst>
          </p:cNvPr>
          <p:cNvSpPr/>
          <p:nvPr/>
        </p:nvSpPr>
        <p:spPr bwMode="white">
          <a:xfrm>
            <a:off x="7672380" y="4881310"/>
            <a:ext cx="371427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86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65</cp:revision>
  <dcterms:created xsi:type="dcterms:W3CDTF">2015-09-16T06:44:00Z</dcterms:created>
  <dcterms:modified xsi:type="dcterms:W3CDTF">2024-08-19T13:39:24Z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