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400" y="2034605"/>
            <a:ext cx="10800000" cy="2834555"/>
            <a:chOff x="695400" y="2034605"/>
            <a:chExt cx="10800000" cy="283455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BA782864-9252-9649-2CE7-2D4A0CAD1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6"/>
            <a:stretch/>
          </p:blipFill>
          <p:spPr>
            <a:xfrm>
              <a:off x="695400" y="2034605"/>
              <a:ext cx="10729192" cy="28250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BFD56443-FF7D-452D-D108-186EC59CC85D}"/>
                </a:ext>
              </a:extLst>
            </p:cNvPr>
            <p:cNvSpPr/>
            <p:nvPr/>
          </p:nvSpPr>
          <p:spPr bwMode="white">
            <a:xfrm>
              <a:off x="9285876" y="3987534"/>
              <a:ext cx="2209524" cy="881626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23392" y="908720"/>
            <a:ext cx="10647675" cy="4839852"/>
            <a:chOff x="623392" y="749388"/>
            <a:chExt cx="10647675" cy="48398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749388"/>
              <a:ext cx="10647675" cy="4839852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9254843" y="749388"/>
              <a:ext cx="2016224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775520" y="2708920"/>
            <a:ext cx="3096344" cy="201622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23692" y="2695781"/>
            <a:ext cx="3996444" cy="224538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22198" y="2695780"/>
            <a:ext cx="2688899" cy="213737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633740" y="2695779"/>
            <a:ext cx="3440641" cy="207206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028641" y="2788117"/>
            <a:ext cx="2441387" cy="199540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65993" y="2737126"/>
            <a:ext cx="1054443" cy="203072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783632" y="2680104"/>
            <a:ext cx="7704856" cy="208774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27D5D-BB47-E0FE-8D0A-E47443A65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8739"/>
            <a:ext cx="10800000" cy="292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DCB1B-077A-2807-9443-B6F15B32A536}"/>
              </a:ext>
            </a:extLst>
          </p:cNvPr>
          <p:cNvSpPr/>
          <p:nvPr/>
        </p:nvSpPr>
        <p:spPr bwMode="white">
          <a:xfrm>
            <a:off x="7939047" y="3965128"/>
            <a:ext cx="333333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2F104-7DD2-3E84-487D-F77489791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011B8-207C-CFE6-C20A-606958776493}"/>
              </a:ext>
            </a:extLst>
          </p:cNvPr>
          <p:cNvSpPr/>
          <p:nvPr/>
        </p:nvSpPr>
        <p:spPr bwMode="white">
          <a:xfrm>
            <a:off x="5596190" y="2248676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70337-A14B-ECCD-BA87-2ECCD3C685C6}"/>
              </a:ext>
            </a:extLst>
          </p:cNvPr>
          <p:cNvSpPr/>
          <p:nvPr/>
        </p:nvSpPr>
        <p:spPr bwMode="white">
          <a:xfrm>
            <a:off x="8291428" y="2248676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65DE0-4B41-3EAA-8250-0E9B60F1E9A1}"/>
              </a:ext>
            </a:extLst>
          </p:cNvPr>
          <p:cNvSpPr/>
          <p:nvPr/>
        </p:nvSpPr>
        <p:spPr bwMode="white">
          <a:xfrm>
            <a:off x="5596190" y="3049596"/>
            <a:ext cx="219047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662F4-ACEC-30B4-D499-71F808E0F11F}"/>
              </a:ext>
            </a:extLst>
          </p:cNvPr>
          <p:cNvSpPr/>
          <p:nvPr/>
        </p:nvSpPr>
        <p:spPr bwMode="white">
          <a:xfrm>
            <a:off x="8339047" y="3049596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0F43A0-DFBF-6DCA-297D-230AB919C7D2}"/>
              </a:ext>
            </a:extLst>
          </p:cNvPr>
          <p:cNvSpPr/>
          <p:nvPr/>
        </p:nvSpPr>
        <p:spPr bwMode="white">
          <a:xfrm>
            <a:off x="2253333" y="5900486"/>
            <a:ext cx="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A41901-D03A-E98F-B907-F73220F96EEA}"/>
              </a:ext>
            </a:extLst>
          </p:cNvPr>
          <p:cNvSpPr/>
          <p:nvPr/>
        </p:nvSpPr>
        <p:spPr bwMode="white">
          <a:xfrm>
            <a:off x="5472380" y="5900486"/>
            <a:ext cx="209523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EB6AFA-5422-ACC4-500C-11A589BAAB52}"/>
              </a:ext>
            </a:extLst>
          </p:cNvPr>
          <p:cNvSpPr/>
          <p:nvPr/>
        </p:nvSpPr>
        <p:spPr bwMode="white">
          <a:xfrm>
            <a:off x="8958095" y="5900486"/>
            <a:ext cx="219047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3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2024-08-19T13:25:22Z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