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52476-71FD-A69D-9571-09691FCBE9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/>
        </p:blipFill>
        <p:spPr>
          <a:xfrm>
            <a:off x="3935760" y="2996952"/>
            <a:ext cx="4295880" cy="93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DE11E-0372-07EB-9EF4-98B0C60BF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1399"/>
            <a:ext cx="10800000" cy="40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677" t="76227" r="9677"/>
          <a:stretch/>
        </p:blipFill>
        <p:spPr>
          <a:xfrm>
            <a:off x="1631502" y="4288855"/>
            <a:ext cx="7128793" cy="8362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9677" t="50086" r="20161" b="23570"/>
          <a:stretch/>
        </p:blipFill>
        <p:spPr>
          <a:xfrm>
            <a:off x="1619953" y="3366026"/>
            <a:ext cx="6204239" cy="927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9678" t="29057" r="3226" b="48652"/>
          <a:stretch/>
        </p:blipFill>
        <p:spPr>
          <a:xfrm>
            <a:off x="1621468" y="2635942"/>
            <a:ext cx="7714892" cy="7857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677" r="1613" b="70536"/>
          <a:stretch/>
        </p:blipFill>
        <p:spPr>
          <a:xfrm>
            <a:off x="1631503" y="1599504"/>
            <a:ext cx="7848873" cy="1037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455FF-8CE5-C3CB-687A-0D2B6FD4FA1E}"/>
              </a:ext>
            </a:extLst>
          </p:cNvPr>
          <p:cNvSpPr/>
          <p:nvPr/>
        </p:nvSpPr>
        <p:spPr bwMode="white">
          <a:xfrm>
            <a:off x="6072380" y="1155845"/>
            <a:ext cx="2514285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3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CEEB0-33E2-45B2-F125-95FADFF4E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DEC81-541B-D689-F3D3-EF34B67336E6}"/>
              </a:ext>
            </a:extLst>
          </p:cNvPr>
          <p:cNvSpPr/>
          <p:nvPr/>
        </p:nvSpPr>
        <p:spPr bwMode="white">
          <a:xfrm>
            <a:off x="2148571" y="3686668"/>
            <a:ext cx="228571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63FD62-DB91-B571-CEF9-78C40895DEDC}"/>
              </a:ext>
            </a:extLst>
          </p:cNvPr>
          <p:cNvSpPr/>
          <p:nvPr/>
        </p:nvSpPr>
        <p:spPr bwMode="white">
          <a:xfrm>
            <a:off x="3091428" y="3696197"/>
            <a:ext cx="22857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435A7-4683-8494-7802-F98DD678B7D0}"/>
              </a:ext>
            </a:extLst>
          </p:cNvPr>
          <p:cNvSpPr/>
          <p:nvPr/>
        </p:nvSpPr>
        <p:spPr bwMode="white">
          <a:xfrm>
            <a:off x="3967619" y="3686668"/>
            <a:ext cx="390476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EDBC26-0D24-DD97-6827-D12F406AECF2}"/>
              </a:ext>
            </a:extLst>
          </p:cNvPr>
          <p:cNvSpPr/>
          <p:nvPr/>
        </p:nvSpPr>
        <p:spPr bwMode="white">
          <a:xfrm>
            <a:off x="7881904" y="3686668"/>
            <a:ext cx="400000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55F3A3-C0C7-BD54-BCDD-34D0CB294808}"/>
              </a:ext>
            </a:extLst>
          </p:cNvPr>
          <p:cNvSpPr/>
          <p:nvPr/>
        </p:nvSpPr>
        <p:spPr bwMode="white">
          <a:xfrm>
            <a:off x="8900952" y="3696197"/>
            <a:ext cx="22857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EE8EB1-4DB7-744C-4EBD-D5D0896F0484}"/>
              </a:ext>
            </a:extLst>
          </p:cNvPr>
          <p:cNvSpPr/>
          <p:nvPr/>
        </p:nvSpPr>
        <p:spPr bwMode="white">
          <a:xfrm>
            <a:off x="9777142" y="3696197"/>
            <a:ext cx="390476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4EE5C9-49EB-E6CD-FEFA-C57789A8E7CE}"/>
              </a:ext>
            </a:extLst>
          </p:cNvPr>
          <p:cNvSpPr/>
          <p:nvPr/>
        </p:nvSpPr>
        <p:spPr bwMode="white">
          <a:xfrm>
            <a:off x="2148571" y="4582384"/>
            <a:ext cx="228571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7F6164-3EFF-16D2-7BA2-E3652815957F}"/>
              </a:ext>
            </a:extLst>
          </p:cNvPr>
          <p:cNvSpPr/>
          <p:nvPr/>
        </p:nvSpPr>
        <p:spPr bwMode="white">
          <a:xfrm>
            <a:off x="3091428" y="4572856"/>
            <a:ext cx="228571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BE218C-CB3D-6607-B16D-63D8C56A6A29}"/>
              </a:ext>
            </a:extLst>
          </p:cNvPr>
          <p:cNvSpPr/>
          <p:nvPr/>
        </p:nvSpPr>
        <p:spPr bwMode="white">
          <a:xfrm>
            <a:off x="3977142" y="4572856"/>
            <a:ext cx="38095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DBAF37-C780-87DE-FAE4-720D28490342}"/>
              </a:ext>
            </a:extLst>
          </p:cNvPr>
          <p:cNvSpPr/>
          <p:nvPr/>
        </p:nvSpPr>
        <p:spPr bwMode="white">
          <a:xfrm>
            <a:off x="7958095" y="4582384"/>
            <a:ext cx="219047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EE1846-CAD5-5CF2-0AE2-DE8F13ABF905}"/>
              </a:ext>
            </a:extLst>
          </p:cNvPr>
          <p:cNvSpPr/>
          <p:nvPr/>
        </p:nvSpPr>
        <p:spPr bwMode="white">
          <a:xfrm>
            <a:off x="8843809" y="4572856"/>
            <a:ext cx="38095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7BE763-418B-B9AE-CF37-515984BC0FE9}"/>
              </a:ext>
            </a:extLst>
          </p:cNvPr>
          <p:cNvSpPr/>
          <p:nvPr/>
        </p:nvSpPr>
        <p:spPr bwMode="white">
          <a:xfrm>
            <a:off x="9786666" y="4582384"/>
            <a:ext cx="38095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42B84F-C834-7A89-E67A-760708C17484}"/>
              </a:ext>
            </a:extLst>
          </p:cNvPr>
          <p:cNvSpPr/>
          <p:nvPr/>
        </p:nvSpPr>
        <p:spPr bwMode="white">
          <a:xfrm>
            <a:off x="2148571" y="5459043"/>
            <a:ext cx="228571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1C7BBB-9642-339B-96AC-B4D03C4C6DE9}"/>
              </a:ext>
            </a:extLst>
          </p:cNvPr>
          <p:cNvSpPr/>
          <p:nvPr/>
        </p:nvSpPr>
        <p:spPr bwMode="white">
          <a:xfrm>
            <a:off x="3091428" y="5459043"/>
            <a:ext cx="22857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CFFD851-B6EB-7175-37CE-9CB0015F28D5}"/>
              </a:ext>
            </a:extLst>
          </p:cNvPr>
          <p:cNvSpPr/>
          <p:nvPr/>
        </p:nvSpPr>
        <p:spPr bwMode="white">
          <a:xfrm>
            <a:off x="4043809" y="5459043"/>
            <a:ext cx="22857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70E3CEC-FC99-A9C3-B78D-044469DF950F}"/>
              </a:ext>
            </a:extLst>
          </p:cNvPr>
          <p:cNvSpPr/>
          <p:nvPr/>
        </p:nvSpPr>
        <p:spPr bwMode="white">
          <a:xfrm>
            <a:off x="4986666" y="5459043"/>
            <a:ext cx="228571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8C46458-B7AE-2CFC-6672-355673107D09}"/>
              </a:ext>
            </a:extLst>
          </p:cNvPr>
          <p:cNvSpPr/>
          <p:nvPr/>
        </p:nvSpPr>
        <p:spPr bwMode="white">
          <a:xfrm>
            <a:off x="7881904" y="5459043"/>
            <a:ext cx="400000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5D3FA64-5416-93C9-0061-CA0088E8EAB2}"/>
              </a:ext>
            </a:extLst>
          </p:cNvPr>
          <p:cNvSpPr/>
          <p:nvPr/>
        </p:nvSpPr>
        <p:spPr bwMode="white">
          <a:xfrm>
            <a:off x="8900952" y="5459043"/>
            <a:ext cx="228571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6FE3A9-245F-AF1A-BC19-F0398A84AC49}"/>
              </a:ext>
            </a:extLst>
          </p:cNvPr>
          <p:cNvSpPr/>
          <p:nvPr/>
        </p:nvSpPr>
        <p:spPr bwMode="white">
          <a:xfrm>
            <a:off x="9853333" y="5459043"/>
            <a:ext cx="219047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BDE06BC-CD98-1469-0B02-A39563A9D352}"/>
              </a:ext>
            </a:extLst>
          </p:cNvPr>
          <p:cNvSpPr/>
          <p:nvPr/>
        </p:nvSpPr>
        <p:spPr bwMode="white">
          <a:xfrm>
            <a:off x="10720000" y="5459043"/>
            <a:ext cx="400000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0AD1A-4DC0-FE62-9C88-5A607B1CBE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7137"/>
            <a:ext cx="10800000" cy="260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0360"/>
          <a:stretch/>
        </p:blipFill>
        <p:spPr>
          <a:xfrm>
            <a:off x="2495600" y="2805297"/>
            <a:ext cx="7920880" cy="134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2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A94FC-8F0F-6AEB-6A78-48D43D11A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27A76-CAFD-6401-B55A-A2B8AFB9DA74}"/>
              </a:ext>
            </a:extLst>
          </p:cNvPr>
          <p:cNvSpPr/>
          <p:nvPr/>
        </p:nvSpPr>
        <p:spPr bwMode="white">
          <a:xfrm>
            <a:off x="8681904" y="3307103"/>
            <a:ext cx="400001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69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85BFA-1A33-22D5-2F77-317C0E593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5695"/>
            <a:ext cx="10800000" cy="357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B48AB-7F2A-5B02-46EA-6EF37763A783}"/>
              </a:ext>
            </a:extLst>
          </p:cNvPr>
          <p:cNvSpPr/>
          <p:nvPr/>
        </p:nvSpPr>
        <p:spPr bwMode="white">
          <a:xfrm>
            <a:off x="10500952" y="2863803"/>
            <a:ext cx="304761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6387BE-8621-4ABB-CB25-AD8DC5EAC128}"/>
              </a:ext>
            </a:extLst>
          </p:cNvPr>
          <p:cNvSpPr/>
          <p:nvPr/>
        </p:nvSpPr>
        <p:spPr bwMode="white">
          <a:xfrm>
            <a:off x="5196190" y="4187624"/>
            <a:ext cx="304761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7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BC273-617C-C267-A874-0E5C5E47B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245A1-7913-C370-3787-5E1836C864C6}"/>
              </a:ext>
            </a:extLst>
          </p:cNvPr>
          <p:cNvSpPr/>
          <p:nvPr/>
        </p:nvSpPr>
        <p:spPr bwMode="white">
          <a:xfrm>
            <a:off x="3691428" y="4934008"/>
            <a:ext cx="390476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C931B-F682-1C05-D3F8-180C273442C2}"/>
              </a:ext>
            </a:extLst>
          </p:cNvPr>
          <p:cNvSpPr/>
          <p:nvPr/>
        </p:nvSpPr>
        <p:spPr bwMode="white">
          <a:xfrm>
            <a:off x="5672380" y="4934008"/>
            <a:ext cx="390476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67F3A-BBD9-B2E4-7C80-4CA789A4F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122" y="4509119"/>
            <a:ext cx="1265970" cy="1249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B5F73-D0D0-6823-89D7-EEE99352CE13}"/>
              </a:ext>
            </a:extLst>
          </p:cNvPr>
          <p:cNvSpPr/>
          <p:nvPr/>
        </p:nvSpPr>
        <p:spPr bwMode="white">
          <a:xfrm>
            <a:off x="7805714" y="1753051"/>
            <a:ext cx="723810" cy="58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D8B11-4EEE-265F-19B9-5A1980CDF3E6}"/>
              </a:ext>
            </a:extLst>
          </p:cNvPr>
          <p:cNvSpPr/>
          <p:nvPr/>
        </p:nvSpPr>
        <p:spPr bwMode="white">
          <a:xfrm>
            <a:off x="8110476" y="3650839"/>
            <a:ext cx="457142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03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EC163-2C21-D34F-82B3-1A45857A6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B2F04-DA00-0840-6D0F-D464AF05A2F2}"/>
              </a:ext>
            </a:extLst>
          </p:cNvPr>
          <p:cNvSpPr/>
          <p:nvPr/>
        </p:nvSpPr>
        <p:spPr bwMode="white">
          <a:xfrm>
            <a:off x="10358095" y="1847671"/>
            <a:ext cx="409523" cy="34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2D6C1-041B-3BDD-2621-72C5DE689AF3}"/>
              </a:ext>
            </a:extLst>
          </p:cNvPr>
          <p:cNvSpPr/>
          <p:nvPr/>
        </p:nvSpPr>
        <p:spPr bwMode="white">
          <a:xfrm>
            <a:off x="5005714" y="4115729"/>
            <a:ext cx="409523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9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1CFCF-4A6B-B565-94E8-B009D6D228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3DEAA-406D-5BB3-2D93-05E731D30F5B}"/>
              </a:ext>
            </a:extLst>
          </p:cNvPr>
          <p:cNvSpPr/>
          <p:nvPr/>
        </p:nvSpPr>
        <p:spPr bwMode="white">
          <a:xfrm>
            <a:off x="4500952" y="1248151"/>
            <a:ext cx="400000" cy="34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7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4EF3C-285F-0829-2598-43B59434C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E7706-9DCF-CA37-3E2E-B8AA0EC3EC1D}"/>
              </a:ext>
            </a:extLst>
          </p:cNvPr>
          <p:cNvSpPr/>
          <p:nvPr/>
        </p:nvSpPr>
        <p:spPr bwMode="white">
          <a:xfrm>
            <a:off x="5767619" y="894718"/>
            <a:ext cx="400000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44310-D695-5CC7-130F-76A261C4BA80}"/>
              </a:ext>
            </a:extLst>
          </p:cNvPr>
          <p:cNvSpPr/>
          <p:nvPr/>
        </p:nvSpPr>
        <p:spPr bwMode="white">
          <a:xfrm>
            <a:off x="5215238" y="4850231"/>
            <a:ext cx="400000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4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C673F-9779-FAAC-F136-16102421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3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21D1B-522F-6A05-58EF-17FC17E5D856}"/>
              </a:ext>
            </a:extLst>
          </p:cNvPr>
          <p:cNvSpPr/>
          <p:nvPr/>
        </p:nvSpPr>
        <p:spPr bwMode="white">
          <a:xfrm>
            <a:off x="3405714" y="2810235"/>
            <a:ext cx="22857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5786A-D342-92F9-E231-3183A89C9FDE}"/>
              </a:ext>
            </a:extLst>
          </p:cNvPr>
          <p:cNvSpPr/>
          <p:nvPr/>
        </p:nvSpPr>
        <p:spPr bwMode="white">
          <a:xfrm>
            <a:off x="6710476" y="2810235"/>
            <a:ext cx="21904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CEDC5A-AA4F-53EB-0D08-D75B05564AB0}"/>
              </a:ext>
            </a:extLst>
          </p:cNvPr>
          <p:cNvSpPr/>
          <p:nvPr/>
        </p:nvSpPr>
        <p:spPr bwMode="white">
          <a:xfrm>
            <a:off x="9462857" y="2810235"/>
            <a:ext cx="228572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668CF-D3BB-90AE-B1C1-04FA12F25453}"/>
              </a:ext>
            </a:extLst>
          </p:cNvPr>
          <p:cNvSpPr/>
          <p:nvPr/>
        </p:nvSpPr>
        <p:spPr bwMode="white">
          <a:xfrm>
            <a:off x="2862857" y="3820414"/>
            <a:ext cx="22857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1C980-E044-E1CA-42B7-8F97CCB5E530}"/>
              </a:ext>
            </a:extLst>
          </p:cNvPr>
          <p:cNvSpPr/>
          <p:nvPr/>
        </p:nvSpPr>
        <p:spPr bwMode="white">
          <a:xfrm>
            <a:off x="5624761" y="3820414"/>
            <a:ext cx="21904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7B1D03-4BA8-C99C-80D1-21B29BF7AF5F}"/>
              </a:ext>
            </a:extLst>
          </p:cNvPr>
          <p:cNvSpPr/>
          <p:nvPr/>
        </p:nvSpPr>
        <p:spPr bwMode="white">
          <a:xfrm>
            <a:off x="10005714" y="3820414"/>
            <a:ext cx="22857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CEE38-70A4-1268-023D-2E54BA037B57}"/>
              </a:ext>
            </a:extLst>
          </p:cNvPr>
          <p:cNvSpPr/>
          <p:nvPr/>
        </p:nvSpPr>
        <p:spPr bwMode="white">
          <a:xfrm>
            <a:off x="2862857" y="4830592"/>
            <a:ext cx="228571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510941-E20E-1A08-70B8-A5B932A60E42}"/>
              </a:ext>
            </a:extLst>
          </p:cNvPr>
          <p:cNvSpPr/>
          <p:nvPr/>
        </p:nvSpPr>
        <p:spPr bwMode="white">
          <a:xfrm>
            <a:off x="6339047" y="4840122"/>
            <a:ext cx="228571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772303-F6B7-DD5F-EA89-CB8B31375B32}"/>
              </a:ext>
            </a:extLst>
          </p:cNvPr>
          <p:cNvSpPr/>
          <p:nvPr/>
        </p:nvSpPr>
        <p:spPr bwMode="white">
          <a:xfrm>
            <a:off x="7215238" y="4830592"/>
            <a:ext cx="400000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3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1DCEB-D46A-404A-4031-DF06A5CFF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A7F67-5E15-065D-39F5-A337A465634A}"/>
              </a:ext>
            </a:extLst>
          </p:cNvPr>
          <p:cNvSpPr/>
          <p:nvPr/>
        </p:nvSpPr>
        <p:spPr bwMode="white">
          <a:xfrm>
            <a:off x="5453333" y="1419733"/>
            <a:ext cx="219047" cy="23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4C0CD-C775-5A54-4E78-E1A5023ED811}"/>
              </a:ext>
            </a:extLst>
          </p:cNvPr>
          <p:cNvSpPr/>
          <p:nvPr/>
        </p:nvSpPr>
        <p:spPr bwMode="white">
          <a:xfrm>
            <a:off x="10177142" y="1314748"/>
            <a:ext cx="380952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227C9-8EF8-933E-DE13-B7EC3323B2C6}"/>
              </a:ext>
            </a:extLst>
          </p:cNvPr>
          <p:cNvSpPr/>
          <p:nvPr/>
        </p:nvSpPr>
        <p:spPr bwMode="white">
          <a:xfrm>
            <a:off x="7786666" y="2374143"/>
            <a:ext cx="371428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C7DF13A-ED0F-D6B7-0C7B-30ACDC812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359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719538-CECD-A4A0-3C1B-6C1607B9C154}"/>
              </a:ext>
            </a:extLst>
          </p:cNvPr>
          <p:cNvSpPr/>
          <p:nvPr/>
        </p:nvSpPr>
        <p:spPr bwMode="white">
          <a:xfrm>
            <a:off x="6672380" y="4086951"/>
            <a:ext cx="380952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BA4EA5-4A5A-F8F6-95AB-377574C3053E}"/>
              </a:ext>
            </a:extLst>
          </p:cNvPr>
          <p:cNvSpPr/>
          <p:nvPr/>
        </p:nvSpPr>
        <p:spPr bwMode="white">
          <a:xfrm>
            <a:off x="9662857" y="4429838"/>
            <a:ext cx="2190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8F88A7-EBDE-1898-C97D-1BC9C38D064B}"/>
              </a:ext>
            </a:extLst>
          </p:cNvPr>
          <p:cNvSpPr/>
          <p:nvPr/>
        </p:nvSpPr>
        <p:spPr bwMode="white">
          <a:xfrm>
            <a:off x="4577142" y="5506123"/>
            <a:ext cx="219047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CE73BC-18F4-6A83-8880-D976A7FE14B4}"/>
              </a:ext>
            </a:extLst>
          </p:cNvPr>
          <p:cNvSpPr/>
          <p:nvPr/>
        </p:nvSpPr>
        <p:spPr bwMode="white">
          <a:xfrm>
            <a:off x="6177142" y="5572796"/>
            <a:ext cx="380952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FE6145-E0F0-16F7-8572-99B2BF20941A}"/>
              </a:ext>
            </a:extLst>
          </p:cNvPr>
          <p:cNvSpPr/>
          <p:nvPr/>
        </p:nvSpPr>
        <p:spPr bwMode="white">
          <a:xfrm>
            <a:off x="5320000" y="6077602"/>
            <a:ext cx="352380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9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981E8-2B43-FA57-CBE4-6DA70CFC60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EA94EBC8-62BB-6B4D-4FCF-E4DE27D88583}"/>
              </a:ext>
            </a:extLst>
          </p:cNvPr>
          <p:cNvSpPr/>
          <p:nvPr/>
        </p:nvSpPr>
        <p:spPr bwMode="white">
          <a:xfrm>
            <a:off x="8127340" y="2228463"/>
            <a:ext cx="673514" cy="705034"/>
          </a:xfrm>
          <a:custGeom>
            <a:avLst/>
            <a:gdLst>
              <a:gd name="connsiteX0" fmla="*/ 0 w 688148"/>
              <a:gd name="connsiteY0" fmla="*/ 352502 h 705003"/>
              <a:gd name="connsiteX1" fmla="*/ 344074 w 688148"/>
              <a:gd name="connsiteY1" fmla="*/ 0 h 705003"/>
              <a:gd name="connsiteX2" fmla="*/ 688148 w 688148"/>
              <a:gd name="connsiteY2" fmla="*/ 352502 h 705003"/>
              <a:gd name="connsiteX3" fmla="*/ 344074 w 688148"/>
              <a:gd name="connsiteY3" fmla="*/ 705004 h 705003"/>
              <a:gd name="connsiteX4" fmla="*/ 0 w 688148"/>
              <a:gd name="connsiteY4" fmla="*/ 352502 h 705003"/>
              <a:gd name="connsiteX0" fmla="*/ 0 w 671215"/>
              <a:gd name="connsiteY0" fmla="*/ 347667 h 705010"/>
              <a:gd name="connsiteX1" fmla="*/ 327141 w 671215"/>
              <a:gd name="connsiteY1" fmla="*/ 3 h 705010"/>
              <a:gd name="connsiteX2" fmla="*/ 671215 w 671215"/>
              <a:gd name="connsiteY2" fmla="*/ 352505 h 705010"/>
              <a:gd name="connsiteX3" fmla="*/ 327141 w 671215"/>
              <a:gd name="connsiteY3" fmla="*/ 705007 h 705010"/>
              <a:gd name="connsiteX4" fmla="*/ 0 w 671215"/>
              <a:gd name="connsiteY4" fmla="*/ 347667 h 705010"/>
              <a:gd name="connsiteX0" fmla="*/ 0 w 676930"/>
              <a:gd name="connsiteY0" fmla="*/ 364050 h 721391"/>
              <a:gd name="connsiteX1" fmla="*/ 327141 w 676930"/>
              <a:gd name="connsiteY1" fmla="*/ 16386 h 721391"/>
              <a:gd name="connsiteX2" fmla="*/ 535872 w 676930"/>
              <a:gd name="connsiteY2" fmla="*/ 88422 h 721391"/>
              <a:gd name="connsiteX3" fmla="*/ 671215 w 676930"/>
              <a:gd name="connsiteY3" fmla="*/ 368888 h 721391"/>
              <a:gd name="connsiteX4" fmla="*/ 327141 w 676930"/>
              <a:gd name="connsiteY4" fmla="*/ 721390 h 721391"/>
              <a:gd name="connsiteX5" fmla="*/ 0 w 676930"/>
              <a:gd name="connsiteY5" fmla="*/ 364050 h 721391"/>
              <a:gd name="connsiteX0" fmla="*/ 0 w 671277"/>
              <a:gd name="connsiteY0" fmla="*/ 364050 h 729488"/>
              <a:gd name="connsiteX1" fmla="*/ 327141 w 671277"/>
              <a:gd name="connsiteY1" fmla="*/ 16386 h 729488"/>
              <a:gd name="connsiteX2" fmla="*/ 535872 w 671277"/>
              <a:gd name="connsiteY2" fmla="*/ 88422 h 729488"/>
              <a:gd name="connsiteX3" fmla="*/ 671215 w 671277"/>
              <a:gd name="connsiteY3" fmla="*/ 368888 h 729488"/>
              <a:gd name="connsiteX4" fmla="*/ 608442 w 671277"/>
              <a:gd name="connsiteY4" fmla="*/ 594004 h 729488"/>
              <a:gd name="connsiteX5" fmla="*/ 327141 w 671277"/>
              <a:gd name="connsiteY5" fmla="*/ 721390 h 729488"/>
              <a:gd name="connsiteX6" fmla="*/ 0 w 671277"/>
              <a:gd name="connsiteY6" fmla="*/ 364050 h 729488"/>
              <a:gd name="connsiteX0" fmla="*/ 4033 w 675310"/>
              <a:gd name="connsiteY0" fmla="*/ 347708 h 713146"/>
              <a:gd name="connsiteX1" fmla="*/ 160114 w 675310"/>
              <a:gd name="connsiteY1" fmla="*/ 67242 h 713146"/>
              <a:gd name="connsiteX2" fmla="*/ 331174 w 675310"/>
              <a:gd name="connsiteY2" fmla="*/ 44 h 713146"/>
              <a:gd name="connsiteX3" fmla="*/ 539905 w 675310"/>
              <a:gd name="connsiteY3" fmla="*/ 72080 h 713146"/>
              <a:gd name="connsiteX4" fmla="*/ 675248 w 675310"/>
              <a:gd name="connsiteY4" fmla="*/ 352546 h 713146"/>
              <a:gd name="connsiteX5" fmla="*/ 612475 w 675310"/>
              <a:gd name="connsiteY5" fmla="*/ 577662 h 713146"/>
              <a:gd name="connsiteX6" fmla="*/ 331174 w 675310"/>
              <a:gd name="connsiteY6" fmla="*/ 705048 h 713146"/>
              <a:gd name="connsiteX7" fmla="*/ 4033 w 675310"/>
              <a:gd name="connsiteY7" fmla="*/ 347708 h 713146"/>
              <a:gd name="connsiteX0" fmla="*/ 4033 w 675730"/>
              <a:gd name="connsiteY0" fmla="*/ 347708 h 713146"/>
              <a:gd name="connsiteX1" fmla="*/ 160114 w 675730"/>
              <a:gd name="connsiteY1" fmla="*/ 67242 h 713146"/>
              <a:gd name="connsiteX2" fmla="*/ 331174 w 675730"/>
              <a:gd name="connsiteY2" fmla="*/ 44 h 713146"/>
              <a:gd name="connsiteX3" fmla="*/ 539905 w 675730"/>
              <a:gd name="connsiteY3" fmla="*/ 72080 h 713146"/>
              <a:gd name="connsiteX4" fmla="*/ 648762 w 675730"/>
              <a:gd name="connsiteY4" fmla="*/ 183356 h 713146"/>
              <a:gd name="connsiteX5" fmla="*/ 675248 w 675730"/>
              <a:gd name="connsiteY5" fmla="*/ 352546 h 713146"/>
              <a:gd name="connsiteX6" fmla="*/ 612475 w 675730"/>
              <a:gd name="connsiteY6" fmla="*/ 577662 h 713146"/>
              <a:gd name="connsiteX7" fmla="*/ 331174 w 675730"/>
              <a:gd name="connsiteY7" fmla="*/ 705048 h 713146"/>
              <a:gd name="connsiteX8" fmla="*/ 4033 w 675730"/>
              <a:gd name="connsiteY8" fmla="*/ 347708 h 713146"/>
              <a:gd name="connsiteX0" fmla="*/ 308 w 672005"/>
              <a:gd name="connsiteY0" fmla="*/ 347708 h 705108"/>
              <a:gd name="connsiteX1" fmla="*/ 156389 w 672005"/>
              <a:gd name="connsiteY1" fmla="*/ 67242 h 705108"/>
              <a:gd name="connsiteX2" fmla="*/ 327449 w 672005"/>
              <a:gd name="connsiteY2" fmla="*/ 44 h 705108"/>
              <a:gd name="connsiteX3" fmla="*/ 536180 w 672005"/>
              <a:gd name="connsiteY3" fmla="*/ 72080 h 705108"/>
              <a:gd name="connsiteX4" fmla="*/ 645037 w 672005"/>
              <a:gd name="connsiteY4" fmla="*/ 183356 h 705108"/>
              <a:gd name="connsiteX5" fmla="*/ 671523 w 672005"/>
              <a:gd name="connsiteY5" fmla="*/ 352546 h 705108"/>
              <a:gd name="connsiteX6" fmla="*/ 608750 w 672005"/>
              <a:gd name="connsiteY6" fmla="*/ 577662 h 705108"/>
              <a:gd name="connsiteX7" fmla="*/ 327449 w 672005"/>
              <a:gd name="connsiteY7" fmla="*/ 705048 h 705108"/>
              <a:gd name="connsiteX8" fmla="*/ 122522 w 672005"/>
              <a:gd name="connsiteY8" fmla="*/ 563147 h 705108"/>
              <a:gd name="connsiteX9" fmla="*/ 308 w 672005"/>
              <a:gd name="connsiteY9" fmla="*/ 347708 h 705108"/>
              <a:gd name="connsiteX0" fmla="*/ 812 w 672509"/>
              <a:gd name="connsiteY0" fmla="*/ 347708 h 705063"/>
              <a:gd name="connsiteX1" fmla="*/ 156893 w 672509"/>
              <a:gd name="connsiteY1" fmla="*/ 67242 h 705063"/>
              <a:gd name="connsiteX2" fmla="*/ 327953 w 672509"/>
              <a:gd name="connsiteY2" fmla="*/ 44 h 705063"/>
              <a:gd name="connsiteX3" fmla="*/ 536684 w 672509"/>
              <a:gd name="connsiteY3" fmla="*/ 72080 h 705063"/>
              <a:gd name="connsiteX4" fmla="*/ 645541 w 672509"/>
              <a:gd name="connsiteY4" fmla="*/ 183356 h 705063"/>
              <a:gd name="connsiteX5" fmla="*/ 672027 w 672509"/>
              <a:gd name="connsiteY5" fmla="*/ 352546 h 705063"/>
              <a:gd name="connsiteX6" fmla="*/ 609254 w 672509"/>
              <a:gd name="connsiteY6" fmla="*/ 577662 h 705063"/>
              <a:gd name="connsiteX7" fmla="*/ 327953 w 672509"/>
              <a:gd name="connsiteY7" fmla="*/ 705048 h 705063"/>
              <a:gd name="connsiteX8" fmla="*/ 106093 w 672509"/>
              <a:gd name="connsiteY8" fmla="*/ 570404 h 705063"/>
              <a:gd name="connsiteX9" fmla="*/ 812 w 672509"/>
              <a:gd name="connsiteY9" fmla="*/ 347708 h 705063"/>
              <a:gd name="connsiteX0" fmla="*/ 1817 w 673514"/>
              <a:gd name="connsiteY0" fmla="*/ 347679 h 705034"/>
              <a:gd name="connsiteX1" fmla="*/ 49041 w 673514"/>
              <a:gd name="connsiteY1" fmla="*/ 190586 h 705034"/>
              <a:gd name="connsiteX2" fmla="*/ 157898 w 673514"/>
              <a:gd name="connsiteY2" fmla="*/ 67213 h 705034"/>
              <a:gd name="connsiteX3" fmla="*/ 328958 w 673514"/>
              <a:gd name="connsiteY3" fmla="*/ 15 h 705034"/>
              <a:gd name="connsiteX4" fmla="*/ 537689 w 673514"/>
              <a:gd name="connsiteY4" fmla="*/ 72051 h 705034"/>
              <a:gd name="connsiteX5" fmla="*/ 646546 w 673514"/>
              <a:gd name="connsiteY5" fmla="*/ 183327 h 705034"/>
              <a:gd name="connsiteX6" fmla="*/ 673032 w 673514"/>
              <a:gd name="connsiteY6" fmla="*/ 352517 h 705034"/>
              <a:gd name="connsiteX7" fmla="*/ 610259 w 673514"/>
              <a:gd name="connsiteY7" fmla="*/ 577633 h 705034"/>
              <a:gd name="connsiteX8" fmla="*/ 328958 w 673514"/>
              <a:gd name="connsiteY8" fmla="*/ 705019 h 705034"/>
              <a:gd name="connsiteX9" fmla="*/ 107098 w 673514"/>
              <a:gd name="connsiteY9" fmla="*/ 570375 h 705034"/>
              <a:gd name="connsiteX10" fmla="*/ 1817 w 673514"/>
              <a:gd name="connsiteY10" fmla="*/ 347679 h 70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3514" h="705034">
                <a:moveTo>
                  <a:pt x="1817" y="347679"/>
                </a:moveTo>
                <a:cubicBezTo>
                  <a:pt x="-7859" y="284381"/>
                  <a:pt x="23028" y="237330"/>
                  <a:pt x="49041" y="190586"/>
                </a:cubicBezTo>
                <a:cubicBezTo>
                  <a:pt x="75054" y="143842"/>
                  <a:pt x="112858" y="101797"/>
                  <a:pt x="157898" y="67213"/>
                </a:cubicBezTo>
                <a:cubicBezTo>
                  <a:pt x="202938" y="32629"/>
                  <a:pt x="265660" y="-791"/>
                  <a:pt x="328958" y="15"/>
                </a:cubicBezTo>
                <a:cubicBezTo>
                  <a:pt x="392257" y="821"/>
                  <a:pt x="488386" y="40289"/>
                  <a:pt x="537689" y="72051"/>
                </a:cubicBezTo>
                <a:cubicBezTo>
                  <a:pt x="586992" y="103813"/>
                  <a:pt x="623989" y="136583"/>
                  <a:pt x="646546" y="183327"/>
                </a:cubicBezTo>
                <a:cubicBezTo>
                  <a:pt x="669103" y="230071"/>
                  <a:pt x="675451" y="288009"/>
                  <a:pt x="673032" y="352517"/>
                </a:cubicBezTo>
                <a:cubicBezTo>
                  <a:pt x="670613" y="417025"/>
                  <a:pt x="667605" y="518883"/>
                  <a:pt x="610259" y="577633"/>
                </a:cubicBezTo>
                <a:cubicBezTo>
                  <a:pt x="552913" y="636383"/>
                  <a:pt x="412818" y="706229"/>
                  <a:pt x="328958" y="705019"/>
                </a:cubicBezTo>
                <a:cubicBezTo>
                  <a:pt x="245098" y="703809"/>
                  <a:pt x="161621" y="629932"/>
                  <a:pt x="107098" y="570375"/>
                </a:cubicBezTo>
                <a:cubicBezTo>
                  <a:pt x="52575" y="510818"/>
                  <a:pt x="11493" y="410977"/>
                  <a:pt x="1817" y="347679"/>
                </a:cubicBezTo>
                <a:close/>
              </a:path>
            </a:pathLst>
          </a:cu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A94EBC8-62BB-6B4D-4FCF-E4DE27D88583}"/>
              </a:ext>
            </a:extLst>
          </p:cNvPr>
          <p:cNvSpPr/>
          <p:nvPr/>
        </p:nvSpPr>
        <p:spPr bwMode="white">
          <a:xfrm>
            <a:off x="9035155" y="3140830"/>
            <a:ext cx="805662" cy="936260"/>
          </a:xfrm>
          <a:custGeom>
            <a:avLst/>
            <a:gdLst>
              <a:gd name="connsiteX0" fmla="*/ 0 w 792088"/>
              <a:gd name="connsiteY0" fmla="*/ 468052 h 936104"/>
              <a:gd name="connsiteX1" fmla="*/ 396044 w 792088"/>
              <a:gd name="connsiteY1" fmla="*/ 0 h 936104"/>
              <a:gd name="connsiteX2" fmla="*/ 792088 w 792088"/>
              <a:gd name="connsiteY2" fmla="*/ 468052 h 936104"/>
              <a:gd name="connsiteX3" fmla="*/ 396044 w 792088"/>
              <a:gd name="connsiteY3" fmla="*/ 936104 h 936104"/>
              <a:gd name="connsiteX4" fmla="*/ 0 w 792088"/>
              <a:gd name="connsiteY4" fmla="*/ 468052 h 936104"/>
              <a:gd name="connsiteX0" fmla="*/ 0 w 804788"/>
              <a:gd name="connsiteY0" fmla="*/ 430116 h 936404"/>
              <a:gd name="connsiteX1" fmla="*/ 408744 w 804788"/>
              <a:gd name="connsiteY1" fmla="*/ 164 h 936404"/>
              <a:gd name="connsiteX2" fmla="*/ 804788 w 804788"/>
              <a:gd name="connsiteY2" fmla="*/ 468216 h 936404"/>
              <a:gd name="connsiteX3" fmla="*/ 408744 w 804788"/>
              <a:gd name="connsiteY3" fmla="*/ 936268 h 936404"/>
              <a:gd name="connsiteX4" fmla="*/ 0 w 804788"/>
              <a:gd name="connsiteY4" fmla="*/ 430116 h 936404"/>
              <a:gd name="connsiteX0" fmla="*/ 17330 w 822118"/>
              <a:gd name="connsiteY0" fmla="*/ 430050 h 949335"/>
              <a:gd name="connsiteX1" fmla="*/ 426074 w 822118"/>
              <a:gd name="connsiteY1" fmla="*/ 98 h 949335"/>
              <a:gd name="connsiteX2" fmla="*/ 822118 w 822118"/>
              <a:gd name="connsiteY2" fmla="*/ 468150 h 949335"/>
              <a:gd name="connsiteX3" fmla="*/ 426074 w 822118"/>
              <a:gd name="connsiteY3" fmla="*/ 936202 h 949335"/>
              <a:gd name="connsiteX4" fmla="*/ 110462 w 822118"/>
              <a:gd name="connsiteY4" fmla="*/ 785970 h 949335"/>
              <a:gd name="connsiteX5" fmla="*/ 17330 w 822118"/>
              <a:gd name="connsiteY5" fmla="*/ 430050 h 949335"/>
              <a:gd name="connsiteX0" fmla="*/ 17330 w 832498"/>
              <a:gd name="connsiteY0" fmla="*/ 430050 h 936220"/>
              <a:gd name="connsiteX1" fmla="*/ 426074 w 832498"/>
              <a:gd name="connsiteY1" fmla="*/ 98 h 936220"/>
              <a:gd name="connsiteX2" fmla="*/ 822118 w 832498"/>
              <a:gd name="connsiteY2" fmla="*/ 468150 h 936220"/>
              <a:gd name="connsiteX3" fmla="*/ 709902 w 832498"/>
              <a:gd name="connsiteY3" fmla="*/ 793590 h 936220"/>
              <a:gd name="connsiteX4" fmla="*/ 426074 w 832498"/>
              <a:gd name="connsiteY4" fmla="*/ 936202 h 936220"/>
              <a:gd name="connsiteX5" fmla="*/ 110462 w 832498"/>
              <a:gd name="connsiteY5" fmla="*/ 785970 h 936220"/>
              <a:gd name="connsiteX6" fmla="*/ 17330 w 832498"/>
              <a:gd name="connsiteY6" fmla="*/ 430050 h 936220"/>
              <a:gd name="connsiteX0" fmla="*/ 17330 w 822519"/>
              <a:gd name="connsiteY0" fmla="*/ 440705 h 946875"/>
              <a:gd name="connsiteX1" fmla="*/ 426074 w 822519"/>
              <a:gd name="connsiteY1" fmla="*/ 10753 h 946875"/>
              <a:gd name="connsiteX2" fmla="*/ 720062 w 822519"/>
              <a:gd name="connsiteY2" fmla="*/ 159085 h 946875"/>
              <a:gd name="connsiteX3" fmla="*/ 822118 w 822519"/>
              <a:gd name="connsiteY3" fmla="*/ 478805 h 946875"/>
              <a:gd name="connsiteX4" fmla="*/ 709902 w 822519"/>
              <a:gd name="connsiteY4" fmla="*/ 804245 h 946875"/>
              <a:gd name="connsiteX5" fmla="*/ 426074 w 822519"/>
              <a:gd name="connsiteY5" fmla="*/ 946857 h 946875"/>
              <a:gd name="connsiteX6" fmla="*/ 110462 w 822519"/>
              <a:gd name="connsiteY6" fmla="*/ 796625 h 946875"/>
              <a:gd name="connsiteX7" fmla="*/ 17330 w 822519"/>
              <a:gd name="connsiteY7" fmla="*/ 440705 h 946875"/>
              <a:gd name="connsiteX0" fmla="*/ 473 w 805662"/>
              <a:gd name="connsiteY0" fmla="*/ 430090 h 936260"/>
              <a:gd name="connsiteX1" fmla="*/ 121546 w 805662"/>
              <a:gd name="connsiteY1" fmla="*/ 128151 h 936260"/>
              <a:gd name="connsiteX2" fmla="*/ 409217 w 805662"/>
              <a:gd name="connsiteY2" fmla="*/ 138 h 936260"/>
              <a:gd name="connsiteX3" fmla="*/ 703205 w 805662"/>
              <a:gd name="connsiteY3" fmla="*/ 148470 h 936260"/>
              <a:gd name="connsiteX4" fmla="*/ 805261 w 805662"/>
              <a:gd name="connsiteY4" fmla="*/ 468190 h 936260"/>
              <a:gd name="connsiteX5" fmla="*/ 693045 w 805662"/>
              <a:gd name="connsiteY5" fmla="*/ 793630 h 936260"/>
              <a:gd name="connsiteX6" fmla="*/ 409217 w 805662"/>
              <a:gd name="connsiteY6" fmla="*/ 936242 h 936260"/>
              <a:gd name="connsiteX7" fmla="*/ 93605 w 805662"/>
              <a:gd name="connsiteY7" fmla="*/ 786010 h 936260"/>
              <a:gd name="connsiteX8" fmla="*/ 473 w 805662"/>
              <a:gd name="connsiteY8" fmla="*/ 430090 h 93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5662" h="936260">
                <a:moveTo>
                  <a:pt x="473" y="430090"/>
                </a:moveTo>
                <a:cubicBezTo>
                  <a:pt x="5130" y="320447"/>
                  <a:pt x="53422" y="199810"/>
                  <a:pt x="121546" y="128151"/>
                </a:cubicBezTo>
                <a:cubicBezTo>
                  <a:pt x="189670" y="56492"/>
                  <a:pt x="312274" y="-3248"/>
                  <a:pt x="409217" y="138"/>
                </a:cubicBezTo>
                <a:cubicBezTo>
                  <a:pt x="506160" y="3524"/>
                  <a:pt x="637198" y="70461"/>
                  <a:pt x="703205" y="148470"/>
                </a:cubicBezTo>
                <a:cubicBezTo>
                  <a:pt x="769212" y="226479"/>
                  <a:pt x="799758" y="372093"/>
                  <a:pt x="805261" y="468190"/>
                </a:cubicBezTo>
                <a:cubicBezTo>
                  <a:pt x="810764" y="564287"/>
                  <a:pt x="759052" y="715621"/>
                  <a:pt x="693045" y="793630"/>
                </a:cubicBezTo>
                <a:cubicBezTo>
                  <a:pt x="627038" y="871639"/>
                  <a:pt x="509124" y="937512"/>
                  <a:pt x="409217" y="936242"/>
                </a:cubicBezTo>
                <a:cubicBezTo>
                  <a:pt x="309310" y="934972"/>
                  <a:pt x="161729" y="870368"/>
                  <a:pt x="93605" y="786010"/>
                </a:cubicBezTo>
                <a:cubicBezTo>
                  <a:pt x="25481" y="701652"/>
                  <a:pt x="-4184" y="539733"/>
                  <a:pt x="473" y="430090"/>
                </a:cubicBezTo>
                <a:close/>
              </a:path>
            </a:pathLst>
          </a:custGeom>
          <a:noFill/>
          <a:ln w="635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A94EBC8-62BB-6B4D-4FCF-E4DE27D88583}"/>
              </a:ext>
            </a:extLst>
          </p:cNvPr>
          <p:cNvSpPr/>
          <p:nvPr/>
        </p:nvSpPr>
        <p:spPr bwMode="white">
          <a:xfrm>
            <a:off x="9048278" y="4293096"/>
            <a:ext cx="792088" cy="936104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5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68416-4EAE-5CBB-C7F3-AA92E9CE33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8364"/>
            <a:ext cx="10800000" cy="25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5" y="2088651"/>
            <a:ext cx="6064495" cy="19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0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2024-08-19T16:06:26Z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