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827E9-D2E5-72DF-EC05-7AA3E8CF2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737"/>
            <a:ext cx="10800000" cy="1224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4DBBF-7239-341F-2281-128A8A042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D5B7B-AE7A-8125-5BD1-4A9E8CF315BC}"/>
              </a:ext>
            </a:extLst>
          </p:cNvPr>
          <p:cNvSpPr/>
          <p:nvPr/>
        </p:nvSpPr>
        <p:spPr bwMode="white">
          <a:xfrm>
            <a:off x="2272380" y="1685767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34E017-A41B-748F-9EA2-FDB45451DC92}"/>
              </a:ext>
            </a:extLst>
          </p:cNvPr>
          <p:cNvSpPr/>
          <p:nvPr/>
        </p:nvSpPr>
        <p:spPr bwMode="white">
          <a:xfrm>
            <a:off x="4805714" y="1685767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CA9682-1D70-3C1E-B3D3-5C820E5E0656}"/>
              </a:ext>
            </a:extLst>
          </p:cNvPr>
          <p:cNvSpPr/>
          <p:nvPr/>
        </p:nvSpPr>
        <p:spPr bwMode="white">
          <a:xfrm>
            <a:off x="7339047" y="1685767"/>
            <a:ext cx="361905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4757F6-4DEA-3714-71CF-A6DA03031D9B}"/>
              </a:ext>
            </a:extLst>
          </p:cNvPr>
          <p:cNvSpPr/>
          <p:nvPr/>
        </p:nvSpPr>
        <p:spPr bwMode="white">
          <a:xfrm>
            <a:off x="10367619" y="1685767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A19F2E-317A-38E8-78B1-C90CDC9A95F1}"/>
              </a:ext>
            </a:extLst>
          </p:cNvPr>
          <p:cNvSpPr/>
          <p:nvPr/>
        </p:nvSpPr>
        <p:spPr bwMode="white">
          <a:xfrm>
            <a:off x="2272380" y="2371981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FC3A05-7629-3D29-2DCE-58084BDE7DCA}"/>
              </a:ext>
            </a:extLst>
          </p:cNvPr>
          <p:cNvSpPr/>
          <p:nvPr/>
        </p:nvSpPr>
        <p:spPr bwMode="white">
          <a:xfrm>
            <a:off x="4805714" y="2371981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981F30-BF57-FBE6-76FB-B404AA3F77B9}"/>
              </a:ext>
            </a:extLst>
          </p:cNvPr>
          <p:cNvSpPr/>
          <p:nvPr/>
        </p:nvSpPr>
        <p:spPr bwMode="white">
          <a:xfrm>
            <a:off x="7500952" y="2371981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D67A5A-D492-A3E3-74D6-0625494940EB}"/>
              </a:ext>
            </a:extLst>
          </p:cNvPr>
          <p:cNvSpPr/>
          <p:nvPr/>
        </p:nvSpPr>
        <p:spPr bwMode="white">
          <a:xfrm>
            <a:off x="10367619" y="2371981"/>
            <a:ext cx="380952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2C477F-F535-1A31-A88B-8F7EA53A627E}"/>
              </a:ext>
            </a:extLst>
          </p:cNvPr>
          <p:cNvSpPr/>
          <p:nvPr/>
        </p:nvSpPr>
        <p:spPr bwMode="white">
          <a:xfrm>
            <a:off x="2272380" y="3048665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F85F0C-901D-E49E-1F71-DCDB78F6DB46}"/>
              </a:ext>
            </a:extLst>
          </p:cNvPr>
          <p:cNvSpPr/>
          <p:nvPr/>
        </p:nvSpPr>
        <p:spPr bwMode="white">
          <a:xfrm>
            <a:off x="4805714" y="3048665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450CA7-E65A-B78D-9C99-DC3459209487}"/>
              </a:ext>
            </a:extLst>
          </p:cNvPr>
          <p:cNvSpPr/>
          <p:nvPr/>
        </p:nvSpPr>
        <p:spPr bwMode="white">
          <a:xfrm>
            <a:off x="7339047" y="3058196"/>
            <a:ext cx="361905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B371E7-F721-FD89-565C-79A2D1277214}"/>
              </a:ext>
            </a:extLst>
          </p:cNvPr>
          <p:cNvSpPr/>
          <p:nvPr/>
        </p:nvSpPr>
        <p:spPr bwMode="white">
          <a:xfrm>
            <a:off x="10367619" y="3048665"/>
            <a:ext cx="380952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D5B970-0445-98ED-508D-3CDB02901F3D}"/>
              </a:ext>
            </a:extLst>
          </p:cNvPr>
          <p:cNvSpPr/>
          <p:nvPr/>
        </p:nvSpPr>
        <p:spPr bwMode="white">
          <a:xfrm>
            <a:off x="2272380" y="3734879"/>
            <a:ext cx="361904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D4B6AB4-31FF-7CFD-90AD-D1125A2D31C9}"/>
              </a:ext>
            </a:extLst>
          </p:cNvPr>
          <p:cNvSpPr/>
          <p:nvPr/>
        </p:nvSpPr>
        <p:spPr bwMode="white">
          <a:xfrm>
            <a:off x="4805714" y="3734879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129F6C-25C3-05C4-BB55-506340973C29}"/>
              </a:ext>
            </a:extLst>
          </p:cNvPr>
          <p:cNvSpPr/>
          <p:nvPr/>
        </p:nvSpPr>
        <p:spPr bwMode="white">
          <a:xfrm>
            <a:off x="7500952" y="3734879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61E0E2-CDC1-6A74-C4DF-609CF1B5E1C0}"/>
              </a:ext>
            </a:extLst>
          </p:cNvPr>
          <p:cNvSpPr/>
          <p:nvPr/>
        </p:nvSpPr>
        <p:spPr bwMode="white">
          <a:xfrm>
            <a:off x="10367619" y="3734879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46C8670-C831-FF39-0C5C-337F193E5ED6}"/>
              </a:ext>
            </a:extLst>
          </p:cNvPr>
          <p:cNvSpPr/>
          <p:nvPr/>
        </p:nvSpPr>
        <p:spPr bwMode="white">
          <a:xfrm>
            <a:off x="2272380" y="4421094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FEE490-65DC-573F-4F53-FB2A9F3A3797}"/>
              </a:ext>
            </a:extLst>
          </p:cNvPr>
          <p:cNvSpPr/>
          <p:nvPr/>
        </p:nvSpPr>
        <p:spPr bwMode="white">
          <a:xfrm>
            <a:off x="4805714" y="4421094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0E95400-60B7-F9B6-0BBF-C747572E83B2}"/>
              </a:ext>
            </a:extLst>
          </p:cNvPr>
          <p:cNvSpPr/>
          <p:nvPr/>
        </p:nvSpPr>
        <p:spPr bwMode="white">
          <a:xfrm>
            <a:off x="7500952" y="4421094"/>
            <a:ext cx="380952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758D0E-72CF-7AF2-73AA-8A96BC04E02D}"/>
              </a:ext>
            </a:extLst>
          </p:cNvPr>
          <p:cNvSpPr/>
          <p:nvPr/>
        </p:nvSpPr>
        <p:spPr bwMode="white">
          <a:xfrm>
            <a:off x="10367619" y="4421094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5A5D700-A9E1-80CE-5248-6506750E83DC}"/>
              </a:ext>
            </a:extLst>
          </p:cNvPr>
          <p:cNvSpPr/>
          <p:nvPr/>
        </p:nvSpPr>
        <p:spPr bwMode="white">
          <a:xfrm>
            <a:off x="2434285" y="5097778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B85687F-62D6-ABB9-302F-FC0DF8C6A6F8}"/>
              </a:ext>
            </a:extLst>
          </p:cNvPr>
          <p:cNvSpPr/>
          <p:nvPr/>
        </p:nvSpPr>
        <p:spPr bwMode="white">
          <a:xfrm>
            <a:off x="4805714" y="5097778"/>
            <a:ext cx="371428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E6D3C41-E86D-6AF6-FF9C-19B6C1EAD9C9}"/>
              </a:ext>
            </a:extLst>
          </p:cNvPr>
          <p:cNvSpPr/>
          <p:nvPr/>
        </p:nvSpPr>
        <p:spPr bwMode="white">
          <a:xfrm>
            <a:off x="7339047" y="5107308"/>
            <a:ext cx="352380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8FADD3E-712C-F61C-F571-494E67A6839D}"/>
              </a:ext>
            </a:extLst>
          </p:cNvPr>
          <p:cNvSpPr/>
          <p:nvPr/>
        </p:nvSpPr>
        <p:spPr bwMode="white">
          <a:xfrm>
            <a:off x="10367619" y="5107308"/>
            <a:ext cx="380952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ABB2E-AC8C-46A8-CE99-120914BD0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79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FFE40-8D84-0BEB-856E-65FD18108234}"/>
              </a:ext>
            </a:extLst>
          </p:cNvPr>
          <p:cNvSpPr/>
          <p:nvPr/>
        </p:nvSpPr>
        <p:spPr bwMode="white">
          <a:xfrm>
            <a:off x="1748571" y="1655843"/>
            <a:ext cx="219047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97FDD-F9D4-F918-106B-9BFA63CAD76E}"/>
              </a:ext>
            </a:extLst>
          </p:cNvPr>
          <p:cNvSpPr/>
          <p:nvPr/>
        </p:nvSpPr>
        <p:spPr bwMode="white">
          <a:xfrm>
            <a:off x="5634285" y="1655843"/>
            <a:ext cx="219047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0FCCB-E733-3875-FC4C-28114DB52857}"/>
              </a:ext>
            </a:extLst>
          </p:cNvPr>
          <p:cNvSpPr/>
          <p:nvPr/>
        </p:nvSpPr>
        <p:spPr bwMode="white">
          <a:xfrm>
            <a:off x="9005714" y="1655843"/>
            <a:ext cx="219047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12E23-F121-FE4E-6A77-38D44BC9E713}"/>
              </a:ext>
            </a:extLst>
          </p:cNvPr>
          <p:cNvSpPr/>
          <p:nvPr/>
        </p:nvSpPr>
        <p:spPr bwMode="white">
          <a:xfrm>
            <a:off x="1748571" y="2332907"/>
            <a:ext cx="21904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7ACECD-F2AB-71D2-C522-A17111686ECC}"/>
              </a:ext>
            </a:extLst>
          </p:cNvPr>
          <p:cNvSpPr/>
          <p:nvPr/>
        </p:nvSpPr>
        <p:spPr bwMode="white">
          <a:xfrm>
            <a:off x="5634285" y="2332907"/>
            <a:ext cx="21904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F256B5-D8A0-6726-0BA2-F6A031BCE95C}"/>
              </a:ext>
            </a:extLst>
          </p:cNvPr>
          <p:cNvSpPr/>
          <p:nvPr/>
        </p:nvSpPr>
        <p:spPr bwMode="white">
          <a:xfrm>
            <a:off x="8500952" y="2332907"/>
            <a:ext cx="21904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0D6B74-4C62-ACB3-C3C3-0BAFA6651683}"/>
              </a:ext>
            </a:extLst>
          </p:cNvPr>
          <p:cNvSpPr/>
          <p:nvPr/>
        </p:nvSpPr>
        <p:spPr bwMode="white">
          <a:xfrm>
            <a:off x="1758095" y="3019507"/>
            <a:ext cx="380952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67B3F0-296E-513E-2395-BF52B4DE72FE}"/>
              </a:ext>
            </a:extLst>
          </p:cNvPr>
          <p:cNvSpPr/>
          <p:nvPr/>
        </p:nvSpPr>
        <p:spPr bwMode="white">
          <a:xfrm>
            <a:off x="5634285" y="3019507"/>
            <a:ext cx="219047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C609D3-F67F-D06C-CE79-3C5DC30B7AEB}"/>
              </a:ext>
            </a:extLst>
          </p:cNvPr>
          <p:cNvSpPr/>
          <p:nvPr/>
        </p:nvSpPr>
        <p:spPr bwMode="white">
          <a:xfrm>
            <a:off x="8500952" y="3019507"/>
            <a:ext cx="21904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0EC4717-C5CB-7E39-D2B4-019C196EA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00680"/>
            <a:ext cx="10800000" cy="341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52A4CF-CA2F-7296-9F20-41DD5B1D1848}"/>
              </a:ext>
            </a:extLst>
          </p:cNvPr>
          <p:cNvSpPr/>
          <p:nvPr/>
        </p:nvSpPr>
        <p:spPr bwMode="white">
          <a:xfrm>
            <a:off x="3805714" y="3581800"/>
            <a:ext cx="2009523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BA3C9F-BCB6-32C1-B527-818DCF5E1684}"/>
              </a:ext>
            </a:extLst>
          </p:cNvPr>
          <p:cNvSpPr/>
          <p:nvPr/>
        </p:nvSpPr>
        <p:spPr bwMode="white">
          <a:xfrm>
            <a:off x="2577142" y="4449274"/>
            <a:ext cx="209523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C55499C-2583-B7BE-AD70-949DCA7BBC9C}"/>
              </a:ext>
            </a:extLst>
          </p:cNvPr>
          <p:cNvSpPr/>
          <p:nvPr/>
        </p:nvSpPr>
        <p:spPr bwMode="white">
          <a:xfrm>
            <a:off x="3462857" y="4449274"/>
            <a:ext cx="209523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8D4DAA3-35B9-3DCC-2BC5-453EAA38C027}"/>
              </a:ext>
            </a:extLst>
          </p:cNvPr>
          <p:cNvSpPr/>
          <p:nvPr/>
        </p:nvSpPr>
        <p:spPr bwMode="white">
          <a:xfrm>
            <a:off x="8196190" y="4449274"/>
            <a:ext cx="209523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0B1504-AA70-0244-C023-133BDD380C3D}"/>
              </a:ext>
            </a:extLst>
          </p:cNvPr>
          <p:cNvSpPr/>
          <p:nvPr/>
        </p:nvSpPr>
        <p:spPr bwMode="white">
          <a:xfrm>
            <a:off x="9072380" y="4449274"/>
            <a:ext cx="219047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742DEC-A131-19CD-8D64-D49112756228}"/>
              </a:ext>
            </a:extLst>
          </p:cNvPr>
          <p:cNvSpPr/>
          <p:nvPr/>
        </p:nvSpPr>
        <p:spPr bwMode="white">
          <a:xfrm>
            <a:off x="2577142" y="5335812"/>
            <a:ext cx="219047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A90BCB-EC68-F609-148D-9C51482707C1}"/>
              </a:ext>
            </a:extLst>
          </p:cNvPr>
          <p:cNvSpPr/>
          <p:nvPr/>
        </p:nvSpPr>
        <p:spPr bwMode="white">
          <a:xfrm>
            <a:off x="3453333" y="5345345"/>
            <a:ext cx="228571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DFFCD26-5716-E870-2C2A-5EA82E23A003}"/>
              </a:ext>
            </a:extLst>
          </p:cNvPr>
          <p:cNvSpPr/>
          <p:nvPr/>
        </p:nvSpPr>
        <p:spPr bwMode="white">
          <a:xfrm>
            <a:off x="8196190" y="5345345"/>
            <a:ext cx="2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EC2093-71BF-6F7C-1938-D12C5CD09099}"/>
              </a:ext>
            </a:extLst>
          </p:cNvPr>
          <p:cNvSpPr/>
          <p:nvPr/>
        </p:nvSpPr>
        <p:spPr bwMode="white">
          <a:xfrm>
            <a:off x="9072380" y="5345345"/>
            <a:ext cx="2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3A8162-0A46-0645-066A-7A9B4ABE716B}"/>
              </a:ext>
            </a:extLst>
          </p:cNvPr>
          <p:cNvSpPr/>
          <p:nvPr/>
        </p:nvSpPr>
        <p:spPr bwMode="white">
          <a:xfrm>
            <a:off x="2510476" y="6231883"/>
            <a:ext cx="371428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EC0187-3E37-30C2-5D7C-6B199A09E51E}"/>
              </a:ext>
            </a:extLst>
          </p:cNvPr>
          <p:cNvSpPr/>
          <p:nvPr/>
        </p:nvSpPr>
        <p:spPr bwMode="white">
          <a:xfrm>
            <a:off x="3453333" y="6231883"/>
            <a:ext cx="219047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838D127-6756-5756-BAAF-49D5826D3701}"/>
              </a:ext>
            </a:extLst>
          </p:cNvPr>
          <p:cNvSpPr/>
          <p:nvPr/>
        </p:nvSpPr>
        <p:spPr bwMode="white">
          <a:xfrm>
            <a:off x="8196190" y="6231883"/>
            <a:ext cx="209523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EF0AB57-75BD-138A-7DBD-8DA9222251D9}"/>
              </a:ext>
            </a:extLst>
          </p:cNvPr>
          <p:cNvSpPr/>
          <p:nvPr/>
        </p:nvSpPr>
        <p:spPr bwMode="white">
          <a:xfrm>
            <a:off x="9072380" y="6231883"/>
            <a:ext cx="219047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1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813" y="1387758"/>
            <a:ext cx="10641755" cy="369742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608" y="3068960"/>
            <a:ext cx="1800200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68403" y="3068960"/>
            <a:ext cx="1800200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567608" y="3068960"/>
            <a:ext cx="4104456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472264" y="3068960"/>
            <a:ext cx="1800200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72264" y="3070335"/>
            <a:ext cx="1919536" cy="100673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92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