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490DA-5F80-6FA9-8B64-8F9ABA87B3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/>
          <a:stretch/>
        </p:blipFill>
        <p:spPr>
          <a:xfrm>
            <a:off x="3935760" y="2924944"/>
            <a:ext cx="4367888" cy="1021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4D305-D8F7-7376-66EF-D4DD46BA9F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B15A7-FBB8-34EE-360F-5AF52BB575E2}"/>
              </a:ext>
            </a:extLst>
          </p:cNvPr>
          <p:cNvSpPr/>
          <p:nvPr/>
        </p:nvSpPr>
        <p:spPr bwMode="white">
          <a:xfrm>
            <a:off x="8986666" y="1867944"/>
            <a:ext cx="228572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C4DA8-9EE2-0143-8EA6-174A4A951EC9}"/>
              </a:ext>
            </a:extLst>
          </p:cNvPr>
          <p:cNvSpPr/>
          <p:nvPr/>
        </p:nvSpPr>
        <p:spPr bwMode="white">
          <a:xfrm>
            <a:off x="8910476" y="2659829"/>
            <a:ext cx="228572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9DE87C-1615-8C76-A469-D3785F16F952}"/>
              </a:ext>
            </a:extLst>
          </p:cNvPr>
          <p:cNvSpPr/>
          <p:nvPr/>
        </p:nvSpPr>
        <p:spPr bwMode="white">
          <a:xfrm>
            <a:off x="8834285" y="3537582"/>
            <a:ext cx="219047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BDFD45-E986-043E-3864-A55CC9CFF270}"/>
              </a:ext>
            </a:extLst>
          </p:cNvPr>
          <p:cNvSpPr/>
          <p:nvPr/>
        </p:nvSpPr>
        <p:spPr bwMode="white">
          <a:xfrm>
            <a:off x="8796190" y="4405793"/>
            <a:ext cx="228572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47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EED96-3BAA-FB7D-034C-7B88796714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8747"/>
            <a:ext cx="10800000" cy="251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BD5655-524D-521D-AAEB-155C880D0AC5}"/>
              </a:ext>
            </a:extLst>
          </p:cNvPr>
          <p:cNvSpPr/>
          <p:nvPr/>
        </p:nvSpPr>
        <p:spPr bwMode="white">
          <a:xfrm>
            <a:off x="4634285" y="3223480"/>
            <a:ext cx="228571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A28BA2-FA59-420D-63AC-9C2A1AEBECC0}"/>
              </a:ext>
            </a:extLst>
          </p:cNvPr>
          <p:cNvSpPr/>
          <p:nvPr/>
        </p:nvSpPr>
        <p:spPr bwMode="white">
          <a:xfrm>
            <a:off x="6310476" y="3223480"/>
            <a:ext cx="200000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78378-A0C7-375F-571A-2221A76CC305}"/>
              </a:ext>
            </a:extLst>
          </p:cNvPr>
          <p:cNvSpPr/>
          <p:nvPr/>
        </p:nvSpPr>
        <p:spPr bwMode="white">
          <a:xfrm>
            <a:off x="7958095" y="3223480"/>
            <a:ext cx="228571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C4C473-A2C1-40B9-C50C-535153D02C7E}"/>
              </a:ext>
            </a:extLst>
          </p:cNvPr>
          <p:cNvSpPr/>
          <p:nvPr/>
        </p:nvSpPr>
        <p:spPr bwMode="white">
          <a:xfrm>
            <a:off x="9624761" y="3223480"/>
            <a:ext cx="228572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83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6C302-C266-7137-3D84-090FFC969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F15A1-24B8-D2DE-4C5F-3B9CD5665E40}"/>
              </a:ext>
            </a:extLst>
          </p:cNvPr>
          <p:cNvSpPr/>
          <p:nvPr/>
        </p:nvSpPr>
        <p:spPr bwMode="white">
          <a:xfrm>
            <a:off x="1415238" y="2887051"/>
            <a:ext cx="228571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EE29B2-9191-DF5E-9F60-F40AAB2B1C73}"/>
              </a:ext>
            </a:extLst>
          </p:cNvPr>
          <p:cNvSpPr/>
          <p:nvPr/>
        </p:nvSpPr>
        <p:spPr bwMode="white">
          <a:xfrm>
            <a:off x="4024761" y="2887051"/>
            <a:ext cx="228571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9FCC3E-1D8C-6592-9B04-75C7F1761EA3}"/>
              </a:ext>
            </a:extLst>
          </p:cNvPr>
          <p:cNvSpPr/>
          <p:nvPr/>
        </p:nvSpPr>
        <p:spPr bwMode="white">
          <a:xfrm>
            <a:off x="6624761" y="2887051"/>
            <a:ext cx="228571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3C7E5B-AFBD-0B7A-A49F-E90689F8CAA9}"/>
              </a:ext>
            </a:extLst>
          </p:cNvPr>
          <p:cNvSpPr/>
          <p:nvPr/>
        </p:nvSpPr>
        <p:spPr bwMode="white">
          <a:xfrm>
            <a:off x="9234285" y="2887051"/>
            <a:ext cx="228572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6BA66C-3A10-7D24-65F6-3B946297604F}"/>
              </a:ext>
            </a:extLst>
          </p:cNvPr>
          <p:cNvSpPr/>
          <p:nvPr/>
        </p:nvSpPr>
        <p:spPr bwMode="white">
          <a:xfrm>
            <a:off x="1967619" y="5289278"/>
            <a:ext cx="219047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764376-C415-3CB1-F87A-4B2685473F96}"/>
              </a:ext>
            </a:extLst>
          </p:cNvPr>
          <p:cNvSpPr/>
          <p:nvPr/>
        </p:nvSpPr>
        <p:spPr bwMode="white">
          <a:xfrm>
            <a:off x="5091428" y="5279745"/>
            <a:ext cx="228571" cy="2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F3D3C3-F150-E699-D3D4-C007E10909F5}"/>
              </a:ext>
            </a:extLst>
          </p:cNvPr>
          <p:cNvSpPr/>
          <p:nvPr/>
        </p:nvSpPr>
        <p:spPr bwMode="white">
          <a:xfrm>
            <a:off x="8215238" y="5289278"/>
            <a:ext cx="228571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7AC74-F91F-D6AA-9AE5-9CEE6E620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0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1E7DEB9-F82C-02FB-8A5F-53D4337CD14D}"/>
              </a:ext>
            </a:extLst>
          </p:cNvPr>
          <p:cNvSpPr/>
          <p:nvPr/>
        </p:nvSpPr>
        <p:spPr bwMode="white">
          <a:xfrm>
            <a:off x="3647728" y="2181439"/>
            <a:ext cx="792088" cy="810157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1E7DEB9-F82C-02FB-8A5F-53D4337CD14D}"/>
              </a:ext>
            </a:extLst>
          </p:cNvPr>
          <p:cNvSpPr/>
          <p:nvPr/>
        </p:nvSpPr>
        <p:spPr bwMode="white">
          <a:xfrm>
            <a:off x="8904312" y="3212977"/>
            <a:ext cx="792088" cy="792088"/>
          </a:xfrm>
          <a:prstGeom prst="ellipse">
            <a:avLst/>
          </a:prstGeom>
          <a:noFill/>
          <a:ln w="1016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1E7DEB9-F82C-02FB-8A5F-53D4337CD14D}"/>
              </a:ext>
            </a:extLst>
          </p:cNvPr>
          <p:cNvSpPr/>
          <p:nvPr/>
        </p:nvSpPr>
        <p:spPr bwMode="white">
          <a:xfrm>
            <a:off x="3575720" y="4221088"/>
            <a:ext cx="1080120" cy="720080"/>
          </a:xfrm>
          <a:prstGeom prst="ellipse">
            <a:avLst/>
          </a:prstGeom>
          <a:noFill/>
          <a:ln w="1016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15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4B08E-91AC-DC0A-CCF8-1FFA0C29C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0363"/>
            <a:ext cx="10800000" cy="364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92FF5EB-FF7D-9015-E25B-E171318A0A9C}"/>
              </a:ext>
            </a:extLst>
          </p:cNvPr>
          <p:cNvSpPr/>
          <p:nvPr/>
        </p:nvSpPr>
        <p:spPr bwMode="white">
          <a:xfrm>
            <a:off x="8112223" y="2611288"/>
            <a:ext cx="2376265" cy="2134022"/>
          </a:xfrm>
          <a:prstGeom prst="ellipse">
            <a:avLst/>
          </a:prstGeom>
          <a:noFill/>
          <a:ln w="13652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47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69740-4EA3-EF49-545E-FBEF692802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60C7B-DF36-6243-E0B5-304463AACBBF}"/>
              </a:ext>
            </a:extLst>
          </p:cNvPr>
          <p:cNvSpPr/>
          <p:nvPr/>
        </p:nvSpPr>
        <p:spPr bwMode="white">
          <a:xfrm>
            <a:off x="1672380" y="4847401"/>
            <a:ext cx="1123809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3C392-D76B-B617-335B-09DD21D80E66}"/>
              </a:ext>
            </a:extLst>
          </p:cNvPr>
          <p:cNvSpPr/>
          <p:nvPr/>
        </p:nvSpPr>
        <p:spPr bwMode="white">
          <a:xfrm>
            <a:off x="4377142" y="4847401"/>
            <a:ext cx="1123809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3ACA7-7DE8-33D3-5966-5CF2C74E0996}"/>
              </a:ext>
            </a:extLst>
          </p:cNvPr>
          <p:cNvSpPr/>
          <p:nvPr/>
        </p:nvSpPr>
        <p:spPr bwMode="white">
          <a:xfrm>
            <a:off x="6900952" y="4847401"/>
            <a:ext cx="1485714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F12FD1-CBC5-5A65-9E2C-D9FCC29C9F38}"/>
              </a:ext>
            </a:extLst>
          </p:cNvPr>
          <p:cNvSpPr/>
          <p:nvPr/>
        </p:nvSpPr>
        <p:spPr bwMode="white">
          <a:xfrm>
            <a:off x="9958095" y="4847401"/>
            <a:ext cx="771428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7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12B7C-F432-0E07-CA02-8314E79771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07585"/>
            <a:ext cx="10800000" cy="301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61CD7-2FEC-4DE8-1614-3C824585A249}"/>
              </a:ext>
            </a:extLst>
          </p:cNvPr>
          <p:cNvSpPr/>
          <p:nvPr/>
        </p:nvSpPr>
        <p:spPr bwMode="white">
          <a:xfrm>
            <a:off x="2253333" y="2847846"/>
            <a:ext cx="400000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31344-AE25-201B-3CC8-3AE75D40669A}"/>
              </a:ext>
            </a:extLst>
          </p:cNvPr>
          <p:cNvSpPr/>
          <p:nvPr/>
        </p:nvSpPr>
        <p:spPr bwMode="white">
          <a:xfrm>
            <a:off x="5205714" y="2847846"/>
            <a:ext cx="400000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97B59-57C9-55C3-1C08-623FF353F76F}"/>
              </a:ext>
            </a:extLst>
          </p:cNvPr>
          <p:cNvSpPr/>
          <p:nvPr/>
        </p:nvSpPr>
        <p:spPr bwMode="white">
          <a:xfrm>
            <a:off x="2548571" y="3553540"/>
            <a:ext cx="400000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870231"/>
            <a:ext cx="10344552" cy="492360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783632" y="3068960"/>
            <a:ext cx="4824536" cy="64807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99003" y="3095983"/>
            <a:ext cx="5041413" cy="62104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73671" y="3068960"/>
            <a:ext cx="1106505" cy="64807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231904" y="2983598"/>
            <a:ext cx="3096344" cy="71484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927648" y="2996952"/>
            <a:ext cx="7344816" cy="67478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852246" y="4268666"/>
            <a:ext cx="2558826" cy="5742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071664" y="4268666"/>
            <a:ext cx="1541199" cy="5742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573671" y="4241958"/>
            <a:ext cx="3289557" cy="60099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8378768" y="4268666"/>
            <a:ext cx="1677672" cy="70190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5630490" y="4268666"/>
            <a:ext cx="4824273" cy="56093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3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00" y="836712"/>
            <a:ext cx="9619421" cy="553491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711624" y="2420888"/>
            <a:ext cx="2376264" cy="102850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367808" y="2441285"/>
            <a:ext cx="4534214" cy="987715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081909" y="2420888"/>
            <a:ext cx="2400878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303912" y="2547513"/>
            <a:ext cx="1493593" cy="9018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231012" y="2441285"/>
            <a:ext cx="982956" cy="84369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392144" y="2576605"/>
            <a:ext cx="2092122" cy="70837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855640" y="4293096"/>
            <a:ext cx="2088232" cy="1011613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297291" y="4293096"/>
            <a:ext cx="4604731" cy="98283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583191" y="4480907"/>
            <a:ext cx="1659415" cy="708383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855640" y="4293096"/>
            <a:ext cx="3941866" cy="103341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392144" y="4480907"/>
            <a:ext cx="626315" cy="82031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011392" y="4242510"/>
            <a:ext cx="6091797" cy="114158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83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0081120" cy="37162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79576" y="2780928"/>
            <a:ext cx="7386938" cy="89118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423592" y="2897854"/>
            <a:ext cx="2439527" cy="77426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863119" y="2783430"/>
            <a:ext cx="2401698" cy="8886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353592" y="2780928"/>
            <a:ext cx="2401698" cy="8886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67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478" y="1285883"/>
            <a:ext cx="10310090" cy="408733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79576" y="2996952"/>
            <a:ext cx="7632848" cy="136815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99856" y="2996952"/>
            <a:ext cx="2592288" cy="1224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567608" y="2996952"/>
            <a:ext cx="4811712" cy="1224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979876" y="2996952"/>
            <a:ext cx="5230857" cy="126014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51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2EB07-7013-E16E-F84F-9DFD8C721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47BC5-8C67-41F0-6488-EC13353401CF}"/>
              </a:ext>
            </a:extLst>
          </p:cNvPr>
          <p:cNvSpPr/>
          <p:nvPr/>
        </p:nvSpPr>
        <p:spPr bwMode="white">
          <a:xfrm>
            <a:off x="4120000" y="3911970"/>
            <a:ext cx="352380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12DB3-F2BB-C10E-F622-D15C8409441D}"/>
              </a:ext>
            </a:extLst>
          </p:cNvPr>
          <p:cNvSpPr/>
          <p:nvPr/>
        </p:nvSpPr>
        <p:spPr bwMode="white">
          <a:xfrm>
            <a:off x="6110476" y="3911970"/>
            <a:ext cx="352380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5D12F-D7E4-DCC6-52CD-CE79AC0F9A7B}"/>
              </a:ext>
            </a:extLst>
          </p:cNvPr>
          <p:cNvSpPr/>
          <p:nvPr/>
        </p:nvSpPr>
        <p:spPr bwMode="white">
          <a:xfrm>
            <a:off x="10091428" y="3911970"/>
            <a:ext cx="352380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26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DFCA8-EBEE-27B8-2A2A-B5ECDBDAB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62AB99-B95E-DEDE-82B7-C69CB5C7069B}"/>
              </a:ext>
            </a:extLst>
          </p:cNvPr>
          <p:cNvSpPr/>
          <p:nvPr/>
        </p:nvSpPr>
        <p:spPr bwMode="white">
          <a:xfrm>
            <a:off x="4139047" y="3000869"/>
            <a:ext cx="352380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8DF754-2A0F-6F6E-24B6-FC0C12C65854}"/>
              </a:ext>
            </a:extLst>
          </p:cNvPr>
          <p:cNvSpPr/>
          <p:nvPr/>
        </p:nvSpPr>
        <p:spPr bwMode="white">
          <a:xfrm>
            <a:off x="9567619" y="5697897"/>
            <a:ext cx="352380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6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46CFB-66AE-AD19-1227-28F38F53B0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52"/>
            <a:ext cx="10800000" cy="304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A0A30-AD2E-9DBE-BD08-87E8A8EB5EAF}"/>
              </a:ext>
            </a:extLst>
          </p:cNvPr>
          <p:cNvSpPr/>
          <p:nvPr/>
        </p:nvSpPr>
        <p:spPr bwMode="white">
          <a:xfrm>
            <a:off x="3777142" y="3727667"/>
            <a:ext cx="400000" cy="32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3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31C7E-AD16-70D0-42D8-5B49F462E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4B00D-B95B-E02C-DA5F-346487F6ACC2}"/>
              </a:ext>
            </a:extLst>
          </p:cNvPr>
          <p:cNvSpPr/>
          <p:nvPr/>
        </p:nvSpPr>
        <p:spPr bwMode="white">
          <a:xfrm>
            <a:off x="3062857" y="4075644"/>
            <a:ext cx="228571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5EDFF-3541-2CFB-C6C4-890FDE194469}"/>
              </a:ext>
            </a:extLst>
          </p:cNvPr>
          <p:cNvSpPr/>
          <p:nvPr/>
        </p:nvSpPr>
        <p:spPr bwMode="white">
          <a:xfrm>
            <a:off x="6320000" y="4075644"/>
            <a:ext cx="228571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6C2F2E-3543-24D2-22DB-F998EF25B48A}"/>
              </a:ext>
            </a:extLst>
          </p:cNvPr>
          <p:cNvSpPr/>
          <p:nvPr/>
        </p:nvSpPr>
        <p:spPr bwMode="white">
          <a:xfrm>
            <a:off x="9253333" y="4075644"/>
            <a:ext cx="228571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A54E22-D3AF-AA79-329A-345B85D4B670}"/>
              </a:ext>
            </a:extLst>
          </p:cNvPr>
          <p:cNvSpPr/>
          <p:nvPr/>
        </p:nvSpPr>
        <p:spPr bwMode="white">
          <a:xfrm>
            <a:off x="2120000" y="5037557"/>
            <a:ext cx="228571" cy="2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C3B6EB-8E4B-AE52-3AC6-46C44BF8F884}"/>
              </a:ext>
            </a:extLst>
          </p:cNvPr>
          <p:cNvSpPr/>
          <p:nvPr/>
        </p:nvSpPr>
        <p:spPr bwMode="white">
          <a:xfrm>
            <a:off x="6272380" y="5037557"/>
            <a:ext cx="200000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75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2024-08-19T15:27:06Z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