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751B7-6E42-A20E-CF42-2D339A3629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14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1C1BA-B494-0503-1F2E-89EE5542DC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3439"/>
            <a:ext cx="10800000" cy="3729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5FF84-0BCC-1C4E-71A9-E5D05677FA47}"/>
              </a:ext>
            </a:extLst>
          </p:cNvPr>
          <p:cNvSpPr/>
          <p:nvPr/>
        </p:nvSpPr>
        <p:spPr bwMode="white">
          <a:xfrm>
            <a:off x="2434285" y="2227797"/>
            <a:ext cx="371428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BE07D9-F997-8F08-CC89-915B775C6F4F}"/>
              </a:ext>
            </a:extLst>
          </p:cNvPr>
          <p:cNvSpPr/>
          <p:nvPr/>
        </p:nvSpPr>
        <p:spPr bwMode="white">
          <a:xfrm>
            <a:off x="4958095" y="2227797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08A664-6B4A-C185-FB5D-0984BC5E62F0}"/>
              </a:ext>
            </a:extLst>
          </p:cNvPr>
          <p:cNvSpPr/>
          <p:nvPr/>
        </p:nvSpPr>
        <p:spPr bwMode="white">
          <a:xfrm>
            <a:off x="7339047" y="2227797"/>
            <a:ext cx="361905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D5DF1B-B5A9-429B-6618-BEEF23989D5C}"/>
              </a:ext>
            </a:extLst>
          </p:cNvPr>
          <p:cNvSpPr/>
          <p:nvPr/>
        </p:nvSpPr>
        <p:spPr bwMode="white">
          <a:xfrm>
            <a:off x="10377142" y="2227797"/>
            <a:ext cx="371428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41377E-5066-B5D4-C868-82F09E213340}"/>
              </a:ext>
            </a:extLst>
          </p:cNvPr>
          <p:cNvSpPr/>
          <p:nvPr/>
        </p:nvSpPr>
        <p:spPr bwMode="white">
          <a:xfrm>
            <a:off x="2272380" y="2981375"/>
            <a:ext cx="371428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D39819-4520-2A1C-1C5E-C4A28A273FEA}"/>
              </a:ext>
            </a:extLst>
          </p:cNvPr>
          <p:cNvSpPr/>
          <p:nvPr/>
        </p:nvSpPr>
        <p:spPr bwMode="white">
          <a:xfrm>
            <a:off x="4958095" y="2981375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33568B-AD23-0ABA-49E2-BB744AB8FB3C}"/>
              </a:ext>
            </a:extLst>
          </p:cNvPr>
          <p:cNvSpPr/>
          <p:nvPr/>
        </p:nvSpPr>
        <p:spPr bwMode="white">
          <a:xfrm>
            <a:off x="7662857" y="2981375"/>
            <a:ext cx="209523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518F94-C9DF-A2A3-4769-928BDD33584B}"/>
              </a:ext>
            </a:extLst>
          </p:cNvPr>
          <p:cNvSpPr/>
          <p:nvPr/>
        </p:nvSpPr>
        <p:spPr bwMode="white">
          <a:xfrm>
            <a:off x="10367619" y="2981375"/>
            <a:ext cx="380952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20355D-AF72-BAE9-082A-FBC70AFA70EE}"/>
              </a:ext>
            </a:extLst>
          </p:cNvPr>
          <p:cNvSpPr/>
          <p:nvPr/>
        </p:nvSpPr>
        <p:spPr bwMode="white">
          <a:xfrm>
            <a:off x="2434285" y="3734954"/>
            <a:ext cx="190476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21022D-E8F8-3439-3228-486ACC3F24BE}"/>
              </a:ext>
            </a:extLst>
          </p:cNvPr>
          <p:cNvSpPr/>
          <p:nvPr/>
        </p:nvSpPr>
        <p:spPr bwMode="white">
          <a:xfrm>
            <a:off x="4958095" y="3734954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814169-6F0E-D89A-1787-B97F497B39B5}"/>
              </a:ext>
            </a:extLst>
          </p:cNvPr>
          <p:cNvSpPr/>
          <p:nvPr/>
        </p:nvSpPr>
        <p:spPr bwMode="white">
          <a:xfrm>
            <a:off x="7500952" y="3734954"/>
            <a:ext cx="190476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AF419B-0FB4-E6AF-2B35-92550EF837C1}"/>
              </a:ext>
            </a:extLst>
          </p:cNvPr>
          <p:cNvSpPr/>
          <p:nvPr/>
        </p:nvSpPr>
        <p:spPr bwMode="white">
          <a:xfrm>
            <a:off x="10377142" y="3734954"/>
            <a:ext cx="371428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213B216-9359-44CD-67F3-C8DEF27DCD27}"/>
              </a:ext>
            </a:extLst>
          </p:cNvPr>
          <p:cNvSpPr/>
          <p:nvPr/>
        </p:nvSpPr>
        <p:spPr bwMode="white">
          <a:xfrm>
            <a:off x="2434285" y="4488533"/>
            <a:ext cx="380952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A5098D-EE60-C55A-5830-C69758A8F4C8}"/>
              </a:ext>
            </a:extLst>
          </p:cNvPr>
          <p:cNvSpPr/>
          <p:nvPr/>
        </p:nvSpPr>
        <p:spPr bwMode="white">
          <a:xfrm>
            <a:off x="4967619" y="4488533"/>
            <a:ext cx="371428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15C23C9-BD83-8A67-07A4-A9FE3587DE09}"/>
              </a:ext>
            </a:extLst>
          </p:cNvPr>
          <p:cNvSpPr/>
          <p:nvPr/>
        </p:nvSpPr>
        <p:spPr bwMode="white">
          <a:xfrm>
            <a:off x="7339047" y="4488533"/>
            <a:ext cx="371428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2A6350-5472-AD78-0418-0B774902E45B}"/>
              </a:ext>
            </a:extLst>
          </p:cNvPr>
          <p:cNvSpPr/>
          <p:nvPr/>
        </p:nvSpPr>
        <p:spPr bwMode="white">
          <a:xfrm>
            <a:off x="10367619" y="4488533"/>
            <a:ext cx="371428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23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2E706-9631-AF2A-DB56-BE8CFE8D63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74362"/>
            <a:ext cx="10800000" cy="419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745A3B-4AC4-41B8-23E9-BAE51F8CFF99}"/>
              </a:ext>
            </a:extLst>
          </p:cNvPr>
          <p:cNvSpPr/>
          <p:nvPr/>
        </p:nvSpPr>
        <p:spPr bwMode="white">
          <a:xfrm>
            <a:off x="2102146" y="3111560"/>
            <a:ext cx="307516" cy="251311"/>
          </a:xfrm>
          <a:custGeom>
            <a:avLst/>
            <a:gdLst>
              <a:gd name="connsiteX0" fmla="*/ 0 w 313910"/>
              <a:gd name="connsiteY0" fmla="*/ 0 h 248114"/>
              <a:gd name="connsiteX1" fmla="*/ 313910 w 313910"/>
              <a:gd name="connsiteY1" fmla="*/ 0 h 248114"/>
              <a:gd name="connsiteX2" fmla="*/ 313910 w 313910"/>
              <a:gd name="connsiteY2" fmla="*/ 248114 h 248114"/>
              <a:gd name="connsiteX3" fmla="*/ 0 w 313910"/>
              <a:gd name="connsiteY3" fmla="*/ 248114 h 248114"/>
              <a:gd name="connsiteX4" fmla="*/ 0 w 313910"/>
              <a:gd name="connsiteY4" fmla="*/ 0 h 248114"/>
              <a:gd name="connsiteX0" fmla="*/ 0 w 313910"/>
              <a:gd name="connsiteY0" fmla="*/ 0 h 248114"/>
              <a:gd name="connsiteX1" fmla="*/ 294727 w 313910"/>
              <a:gd name="connsiteY1" fmla="*/ 0 h 248114"/>
              <a:gd name="connsiteX2" fmla="*/ 313910 w 313910"/>
              <a:gd name="connsiteY2" fmla="*/ 248114 h 248114"/>
              <a:gd name="connsiteX3" fmla="*/ 0 w 313910"/>
              <a:gd name="connsiteY3" fmla="*/ 248114 h 248114"/>
              <a:gd name="connsiteX4" fmla="*/ 0 w 313910"/>
              <a:gd name="connsiteY4" fmla="*/ 0 h 248114"/>
              <a:gd name="connsiteX0" fmla="*/ 0 w 307516"/>
              <a:gd name="connsiteY0" fmla="*/ 0 h 251311"/>
              <a:gd name="connsiteX1" fmla="*/ 294727 w 307516"/>
              <a:gd name="connsiteY1" fmla="*/ 0 h 251311"/>
              <a:gd name="connsiteX2" fmla="*/ 307516 w 307516"/>
              <a:gd name="connsiteY2" fmla="*/ 251311 h 251311"/>
              <a:gd name="connsiteX3" fmla="*/ 0 w 307516"/>
              <a:gd name="connsiteY3" fmla="*/ 248114 h 251311"/>
              <a:gd name="connsiteX4" fmla="*/ 0 w 307516"/>
              <a:gd name="connsiteY4" fmla="*/ 0 h 251311"/>
              <a:gd name="connsiteX0" fmla="*/ 19183 w 307516"/>
              <a:gd name="connsiteY0" fmla="*/ 0 h 251311"/>
              <a:gd name="connsiteX1" fmla="*/ 294727 w 307516"/>
              <a:gd name="connsiteY1" fmla="*/ 0 h 251311"/>
              <a:gd name="connsiteX2" fmla="*/ 307516 w 307516"/>
              <a:gd name="connsiteY2" fmla="*/ 251311 h 251311"/>
              <a:gd name="connsiteX3" fmla="*/ 0 w 307516"/>
              <a:gd name="connsiteY3" fmla="*/ 248114 h 251311"/>
              <a:gd name="connsiteX4" fmla="*/ 19183 w 307516"/>
              <a:gd name="connsiteY4" fmla="*/ 0 h 251311"/>
              <a:gd name="connsiteX0" fmla="*/ 9592 w 307516"/>
              <a:gd name="connsiteY0" fmla="*/ 0 h 251311"/>
              <a:gd name="connsiteX1" fmla="*/ 294727 w 307516"/>
              <a:gd name="connsiteY1" fmla="*/ 0 h 251311"/>
              <a:gd name="connsiteX2" fmla="*/ 307516 w 307516"/>
              <a:gd name="connsiteY2" fmla="*/ 251311 h 251311"/>
              <a:gd name="connsiteX3" fmla="*/ 0 w 307516"/>
              <a:gd name="connsiteY3" fmla="*/ 248114 h 251311"/>
              <a:gd name="connsiteX4" fmla="*/ 9592 w 307516"/>
              <a:gd name="connsiteY4" fmla="*/ 0 h 25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516" h="251311">
                <a:moveTo>
                  <a:pt x="9592" y="0"/>
                </a:moveTo>
                <a:lnTo>
                  <a:pt x="294727" y="0"/>
                </a:lnTo>
                <a:lnTo>
                  <a:pt x="307516" y="251311"/>
                </a:lnTo>
                <a:lnTo>
                  <a:pt x="0" y="248114"/>
                </a:lnTo>
                <a:lnTo>
                  <a:pt x="959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FEDA59-6044-B43A-BB9F-B6616D51CF81}"/>
              </a:ext>
            </a:extLst>
          </p:cNvPr>
          <p:cNvSpPr/>
          <p:nvPr/>
        </p:nvSpPr>
        <p:spPr bwMode="white">
          <a:xfrm>
            <a:off x="8911807" y="3111560"/>
            <a:ext cx="322214" cy="248114"/>
          </a:xfrm>
          <a:custGeom>
            <a:avLst/>
            <a:gdLst>
              <a:gd name="connsiteX0" fmla="*/ 0 w 322214"/>
              <a:gd name="connsiteY0" fmla="*/ 0 h 248114"/>
              <a:gd name="connsiteX1" fmla="*/ 322214 w 322214"/>
              <a:gd name="connsiteY1" fmla="*/ 0 h 248114"/>
              <a:gd name="connsiteX2" fmla="*/ 322214 w 322214"/>
              <a:gd name="connsiteY2" fmla="*/ 248114 h 248114"/>
              <a:gd name="connsiteX3" fmla="*/ 0 w 322214"/>
              <a:gd name="connsiteY3" fmla="*/ 248114 h 248114"/>
              <a:gd name="connsiteX4" fmla="*/ 0 w 322214"/>
              <a:gd name="connsiteY4" fmla="*/ 0 h 248114"/>
              <a:gd name="connsiteX0" fmla="*/ 0 w 322214"/>
              <a:gd name="connsiteY0" fmla="*/ 0 h 248114"/>
              <a:gd name="connsiteX1" fmla="*/ 303031 w 322214"/>
              <a:gd name="connsiteY1" fmla="*/ 3197 h 248114"/>
              <a:gd name="connsiteX2" fmla="*/ 322214 w 322214"/>
              <a:gd name="connsiteY2" fmla="*/ 248114 h 248114"/>
              <a:gd name="connsiteX3" fmla="*/ 0 w 322214"/>
              <a:gd name="connsiteY3" fmla="*/ 248114 h 248114"/>
              <a:gd name="connsiteX4" fmla="*/ 0 w 322214"/>
              <a:gd name="connsiteY4" fmla="*/ 0 h 248114"/>
              <a:gd name="connsiteX0" fmla="*/ 15986 w 322214"/>
              <a:gd name="connsiteY0" fmla="*/ 0 h 248114"/>
              <a:gd name="connsiteX1" fmla="*/ 303031 w 322214"/>
              <a:gd name="connsiteY1" fmla="*/ 3197 h 248114"/>
              <a:gd name="connsiteX2" fmla="*/ 322214 w 322214"/>
              <a:gd name="connsiteY2" fmla="*/ 248114 h 248114"/>
              <a:gd name="connsiteX3" fmla="*/ 0 w 322214"/>
              <a:gd name="connsiteY3" fmla="*/ 248114 h 248114"/>
              <a:gd name="connsiteX4" fmla="*/ 15986 w 322214"/>
              <a:gd name="connsiteY4" fmla="*/ 0 h 2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214" h="248114">
                <a:moveTo>
                  <a:pt x="15986" y="0"/>
                </a:moveTo>
                <a:lnTo>
                  <a:pt x="303031" y="3197"/>
                </a:lnTo>
                <a:lnTo>
                  <a:pt x="322214" y="248114"/>
                </a:lnTo>
                <a:lnTo>
                  <a:pt x="0" y="248114"/>
                </a:lnTo>
                <a:lnTo>
                  <a:pt x="15986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FA38AD-2700-F8A7-6110-3BC272992A39}"/>
              </a:ext>
            </a:extLst>
          </p:cNvPr>
          <p:cNvSpPr/>
          <p:nvPr/>
        </p:nvSpPr>
        <p:spPr bwMode="white">
          <a:xfrm>
            <a:off x="5829784" y="3952003"/>
            <a:ext cx="330688" cy="257657"/>
          </a:xfrm>
          <a:custGeom>
            <a:avLst/>
            <a:gdLst>
              <a:gd name="connsiteX0" fmla="*/ 0 w 343248"/>
              <a:gd name="connsiteY0" fmla="*/ 0 h 257656"/>
              <a:gd name="connsiteX1" fmla="*/ 343248 w 343248"/>
              <a:gd name="connsiteY1" fmla="*/ 0 h 257656"/>
              <a:gd name="connsiteX2" fmla="*/ 343248 w 343248"/>
              <a:gd name="connsiteY2" fmla="*/ 257656 h 257656"/>
              <a:gd name="connsiteX3" fmla="*/ 0 w 343248"/>
              <a:gd name="connsiteY3" fmla="*/ 257656 h 257656"/>
              <a:gd name="connsiteX4" fmla="*/ 0 w 343248"/>
              <a:gd name="connsiteY4" fmla="*/ 0 h 257656"/>
              <a:gd name="connsiteX0" fmla="*/ 27633 w 343248"/>
              <a:gd name="connsiteY0" fmla="*/ 0 h 257656"/>
              <a:gd name="connsiteX1" fmla="*/ 343248 w 343248"/>
              <a:gd name="connsiteY1" fmla="*/ 0 h 257656"/>
              <a:gd name="connsiteX2" fmla="*/ 343248 w 343248"/>
              <a:gd name="connsiteY2" fmla="*/ 257656 h 257656"/>
              <a:gd name="connsiteX3" fmla="*/ 0 w 343248"/>
              <a:gd name="connsiteY3" fmla="*/ 257656 h 257656"/>
              <a:gd name="connsiteX4" fmla="*/ 27633 w 343248"/>
              <a:gd name="connsiteY4" fmla="*/ 0 h 257656"/>
              <a:gd name="connsiteX0" fmla="*/ 22609 w 338224"/>
              <a:gd name="connsiteY0" fmla="*/ 0 h 260169"/>
              <a:gd name="connsiteX1" fmla="*/ 338224 w 338224"/>
              <a:gd name="connsiteY1" fmla="*/ 0 h 260169"/>
              <a:gd name="connsiteX2" fmla="*/ 338224 w 338224"/>
              <a:gd name="connsiteY2" fmla="*/ 257656 h 260169"/>
              <a:gd name="connsiteX3" fmla="*/ 0 w 338224"/>
              <a:gd name="connsiteY3" fmla="*/ 260169 h 260169"/>
              <a:gd name="connsiteX4" fmla="*/ 22609 w 338224"/>
              <a:gd name="connsiteY4" fmla="*/ 0 h 260169"/>
              <a:gd name="connsiteX0" fmla="*/ 22609 w 338224"/>
              <a:gd name="connsiteY0" fmla="*/ 0 h 260169"/>
              <a:gd name="connsiteX1" fmla="*/ 320639 w 338224"/>
              <a:gd name="connsiteY1" fmla="*/ 2512 h 260169"/>
              <a:gd name="connsiteX2" fmla="*/ 338224 w 338224"/>
              <a:gd name="connsiteY2" fmla="*/ 257656 h 260169"/>
              <a:gd name="connsiteX3" fmla="*/ 0 w 338224"/>
              <a:gd name="connsiteY3" fmla="*/ 260169 h 260169"/>
              <a:gd name="connsiteX4" fmla="*/ 22609 w 338224"/>
              <a:gd name="connsiteY4" fmla="*/ 0 h 260169"/>
              <a:gd name="connsiteX0" fmla="*/ 22609 w 330688"/>
              <a:gd name="connsiteY0" fmla="*/ 0 h 260169"/>
              <a:gd name="connsiteX1" fmla="*/ 320639 w 330688"/>
              <a:gd name="connsiteY1" fmla="*/ 2512 h 260169"/>
              <a:gd name="connsiteX2" fmla="*/ 330688 w 330688"/>
              <a:gd name="connsiteY2" fmla="*/ 257656 h 260169"/>
              <a:gd name="connsiteX3" fmla="*/ 0 w 330688"/>
              <a:gd name="connsiteY3" fmla="*/ 260169 h 260169"/>
              <a:gd name="connsiteX4" fmla="*/ 22609 w 330688"/>
              <a:gd name="connsiteY4" fmla="*/ 0 h 260169"/>
              <a:gd name="connsiteX0" fmla="*/ 20097 w 330688"/>
              <a:gd name="connsiteY0" fmla="*/ 5024 h 257657"/>
              <a:gd name="connsiteX1" fmla="*/ 320639 w 330688"/>
              <a:gd name="connsiteY1" fmla="*/ 0 h 257657"/>
              <a:gd name="connsiteX2" fmla="*/ 330688 w 330688"/>
              <a:gd name="connsiteY2" fmla="*/ 255144 h 257657"/>
              <a:gd name="connsiteX3" fmla="*/ 0 w 330688"/>
              <a:gd name="connsiteY3" fmla="*/ 257657 h 257657"/>
              <a:gd name="connsiteX4" fmla="*/ 20097 w 330688"/>
              <a:gd name="connsiteY4" fmla="*/ 5024 h 25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688" h="257657">
                <a:moveTo>
                  <a:pt x="20097" y="5024"/>
                </a:moveTo>
                <a:lnTo>
                  <a:pt x="320639" y="0"/>
                </a:lnTo>
                <a:lnTo>
                  <a:pt x="330688" y="255144"/>
                </a:lnTo>
                <a:lnTo>
                  <a:pt x="0" y="257657"/>
                </a:lnTo>
                <a:lnTo>
                  <a:pt x="20097" y="5024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9A879A-5E8C-77D4-1D88-B30D67449829}"/>
              </a:ext>
            </a:extLst>
          </p:cNvPr>
          <p:cNvSpPr/>
          <p:nvPr/>
        </p:nvSpPr>
        <p:spPr bwMode="white">
          <a:xfrm>
            <a:off x="2091919" y="4803157"/>
            <a:ext cx="324137" cy="245602"/>
          </a:xfrm>
          <a:custGeom>
            <a:avLst/>
            <a:gdLst>
              <a:gd name="connsiteX0" fmla="*/ 0 w 339209"/>
              <a:gd name="connsiteY0" fmla="*/ 0 h 248114"/>
              <a:gd name="connsiteX1" fmla="*/ 339209 w 339209"/>
              <a:gd name="connsiteY1" fmla="*/ 0 h 248114"/>
              <a:gd name="connsiteX2" fmla="*/ 339209 w 339209"/>
              <a:gd name="connsiteY2" fmla="*/ 248114 h 248114"/>
              <a:gd name="connsiteX3" fmla="*/ 0 w 339209"/>
              <a:gd name="connsiteY3" fmla="*/ 248114 h 248114"/>
              <a:gd name="connsiteX4" fmla="*/ 0 w 339209"/>
              <a:gd name="connsiteY4" fmla="*/ 0 h 248114"/>
              <a:gd name="connsiteX0" fmla="*/ 20097 w 339209"/>
              <a:gd name="connsiteY0" fmla="*/ 2512 h 248114"/>
              <a:gd name="connsiteX1" fmla="*/ 339209 w 339209"/>
              <a:gd name="connsiteY1" fmla="*/ 0 h 248114"/>
              <a:gd name="connsiteX2" fmla="*/ 339209 w 339209"/>
              <a:gd name="connsiteY2" fmla="*/ 248114 h 248114"/>
              <a:gd name="connsiteX3" fmla="*/ 0 w 339209"/>
              <a:gd name="connsiteY3" fmla="*/ 248114 h 248114"/>
              <a:gd name="connsiteX4" fmla="*/ 20097 w 339209"/>
              <a:gd name="connsiteY4" fmla="*/ 2512 h 248114"/>
              <a:gd name="connsiteX0" fmla="*/ 20097 w 339209"/>
              <a:gd name="connsiteY0" fmla="*/ 0 h 245602"/>
              <a:gd name="connsiteX1" fmla="*/ 324136 w 339209"/>
              <a:gd name="connsiteY1" fmla="*/ 0 h 245602"/>
              <a:gd name="connsiteX2" fmla="*/ 339209 w 339209"/>
              <a:gd name="connsiteY2" fmla="*/ 245602 h 245602"/>
              <a:gd name="connsiteX3" fmla="*/ 0 w 339209"/>
              <a:gd name="connsiteY3" fmla="*/ 245602 h 245602"/>
              <a:gd name="connsiteX4" fmla="*/ 20097 w 339209"/>
              <a:gd name="connsiteY4" fmla="*/ 0 h 245602"/>
              <a:gd name="connsiteX0" fmla="*/ 20097 w 331673"/>
              <a:gd name="connsiteY0" fmla="*/ 0 h 245602"/>
              <a:gd name="connsiteX1" fmla="*/ 324136 w 331673"/>
              <a:gd name="connsiteY1" fmla="*/ 0 h 245602"/>
              <a:gd name="connsiteX2" fmla="*/ 331673 w 331673"/>
              <a:gd name="connsiteY2" fmla="*/ 243089 h 245602"/>
              <a:gd name="connsiteX3" fmla="*/ 0 w 331673"/>
              <a:gd name="connsiteY3" fmla="*/ 245602 h 245602"/>
              <a:gd name="connsiteX4" fmla="*/ 20097 w 331673"/>
              <a:gd name="connsiteY4" fmla="*/ 0 h 245602"/>
              <a:gd name="connsiteX0" fmla="*/ 12561 w 324137"/>
              <a:gd name="connsiteY0" fmla="*/ 0 h 245602"/>
              <a:gd name="connsiteX1" fmla="*/ 316600 w 324137"/>
              <a:gd name="connsiteY1" fmla="*/ 0 h 245602"/>
              <a:gd name="connsiteX2" fmla="*/ 324137 w 324137"/>
              <a:gd name="connsiteY2" fmla="*/ 243089 h 245602"/>
              <a:gd name="connsiteX3" fmla="*/ 0 w 324137"/>
              <a:gd name="connsiteY3" fmla="*/ 245602 h 245602"/>
              <a:gd name="connsiteX4" fmla="*/ 12561 w 324137"/>
              <a:gd name="connsiteY4" fmla="*/ 0 h 24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137" h="245602">
                <a:moveTo>
                  <a:pt x="12561" y="0"/>
                </a:moveTo>
                <a:lnTo>
                  <a:pt x="316600" y="0"/>
                </a:lnTo>
                <a:lnTo>
                  <a:pt x="324137" y="243089"/>
                </a:lnTo>
                <a:lnTo>
                  <a:pt x="0" y="245602"/>
                </a:lnTo>
                <a:lnTo>
                  <a:pt x="1256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469C96-EF82-1799-7831-FF3CDB70C213}"/>
              </a:ext>
            </a:extLst>
          </p:cNvPr>
          <p:cNvSpPr/>
          <p:nvPr/>
        </p:nvSpPr>
        <p:spPr bwMode="white">
          <a:xfrm>
            <a:off x="5672380" y="4876988"/>
            <a:ext cx="314285" cy="17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745A3B-4AC4-41B8-23E9-BAE51F8CFF99}"/>
              </a:ext>
            </a:extLst>
          </p:cNvPr>
          <p:cNvSpPr/>
          <p:nvPr/>
        </p:nvSpPr>
        <p:spPr bwMode="white">
          <a:xfrm>
            <a:off x="2102147" y="2310455"/>
            <a:ext cx="317662" cy="18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745A3B-4AC4-41B8-23E9-BAE51F8CFF99}"/>
              </a:ext>
            </a:extLst>
          </p:cNvPr>
          <p:cNvSpPr/>
          <p:nvPr/>
        </p:nvSpPr>
        <p:spPr bwMode="white">
          <a:xfrm>
            <a:off x="5672379" y="2269085"/>
            <a:ext cx="326309" cy="250612"/>
          </a:xfrm>
          <a:custGeom>
            <a:avLst/>
            <a:gdLst>
              <a:gd name="connsiteX0" fmla="*/ 0 w 323810"/>
              <a:gd name="connsiteY0" fmla="*/ 0 h 248114"/>
              <a:gd name="connsiteX1" fmla="*/ 323810 w 323810"/>
              <a:gd name="connsiteY1" fmla="*/ 0 h 248114"/>
              <a:gd name="connsiteX2" fmla="*/ 323810 w 323810"/>
              <a:gd name="connsiteY2" fmla="*/ 248114 h 248114"/>
              <a:gd name="connsiteX3" fmla="*/ 0 w 323810"/>
              <a:gd name="connsiteY3" fmla="*/ 248114 h 248114"/>
              <a:gd name="connsiteX4" fmla="*/ 0 w 323810"/>
              <a:gd name="connsiteY4" fmla="*/ 0 h 248114"/>
              <a:gd name="connsiteX0" fmla="*/ 0 w 323810"/>
              <a:gd name="connsiteY0" fmla="*/ 0 h 248114"/>
              <a:gd name="connsiteX1" fmla="*/ 296328 w 323810"/>
              <a:gd name="connsiteY1" fmla="*/ 4997 h 248114"/>
              <a:gd name="connsiteX2" fmla="*/ 323810 w 323810"/>
              <a:gd name="connsiteY2" fmla="*/ 248114 h 248114"/>
              <a:gd name="connsiteX3" fmla="*/ 0 w 323810"/>
              <a:gd name="connsiteY3" fmla="*/ 248114 h 248114"/>
              <a:gd name="connsiteX4" fmla="*/ 0 w 323810"/>
              <a:gd name="connsiteY4" fmla="*/ 0 h 248114"/>
              <a:gd name="connsiteX0" fmla="*/ 22485 w 323810"/>
              <a:gd name="connsiteY0" fmla="*/ 0 h 243117"/>
              <a:gd name="connsiteX1" fmla="*/ 296328 w 323810"/>
              <a:gd name="connsiteY1" fmla="*/ 0 h 243117"/>
              <a:gd name="connsiteX2" fmla="*/ 323810 w 323810"/>
              <a:gd name="connsiteY2" fmla="*/ 243117 h 243117"/>
              <a:gd name="connsiteX3" fmla="*/ 0 w 323810"/>
              <a:gd name="connsiteY3" fmla="*/ 243117 h 243117"/>
              <a:gd name="connsiteX4" fmla="*/ 22485 w 323810"/>
              <a:gd name="connsiteY4" fmla="*/ 0 h 243117"/>
              <a:gd name="connsiteX0" fmla="*/ 22485 w 316315"/>
              <a:gd name="connsiteY0" fmla="*/ 0 h 243117"/>
              <a:gd name="connsiteX1" fmla="*/ 296328 w 316315"/>
              <a:gd name="connsiteY1" fmla="*/ 0 h 243117"/>
              <a:gd name="connsiteX2" fmla="*/ 316315 w 316315"/>
              <a:gd name="connsiteY2" fmla="*/ 238120 h 243117"/>
              <a:gd name="connsiteX3" fmla="*/ 0 w 316315"/>
              <a:gd name="connsiteY3" fmla="*/ 243117 h 243117"/>
              <a:gd name="connsiteX4" fmla="*/ 22485 w 316315"/>
              <a:gd name="connsiteY4" fmla="*/ 0 h 243117"/>
              <a:gd name="connsiteX0" fmla="*/ 22485 w 326309"/>
              <a:gd name="connsiteY0" fmla="*/ 0 h 250612"/>
              <a:gd name="connsiteX1" fmla="*/ 296328 w 326309"/>
              <a:gd name="connsiteY1" fmla="*/ 0 h 250612"/>
              <a:gd name="connsiteX2" fmla="*/ 326309 w 326309"/>
              <a:gd name="connsiteY2" fmla="*/ 250612 h 250612"/>
              <a:gd name="connsiteX3" fmla="*/ 0 w 326309"/>
              <a:gd name="connsiteY3" fmla="*/ 243117 h 250612"/>
              <a:gd name="connsiteX4" fmla="*/ 22485 w 326309"/>
              <a:gd name="connsiteY4" fmla="*/ 0 h 25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309" h="250612">
                <a:moveTo>
                  <a:pt x="22485" y="0"/>
                </a:moveTo>
                <a:lnTo>
                  <a:pt x="296328" y="0"/>
                </a:lnTo>
                <a:lnTo>
                  <a:pt x="326309" y="250612"/>
                </a:lnTo>
                <a:lnTo>
                  <a:pt x="0" y="243117"/>
                </a:lnTo>
                <a:lnTo>
                  <a:pt x="22485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745A3B-4AC4-41B8-23E9-BAE51F8CFF99}"/>
              </a:ext>
            </a:extLst>
          </p:cNvPr>
          <p:cNvSpPr/>
          <p:nvPr/>
        </p:nvSpPr>
        <p:spPr bwMode="white">
          <a:xfrm>
            <a:off x="8911807" y="2279221"/>
            <a:ext cx="322213" cy="245616"/>
          </a:xfrm>
          <a:custGeom>
            <a:avLst/>
            <a:gdLst>
              <a:gd name="connsiteX0" fmla="*/ 0 w 332206"/>
              <a:gd name="connsiteY0" fmla="*/ 0 h 248114"/>
              <a:gd name="connsiteX1" fmla="*/ 332206 w 332206"/>
              <a:gd name="connsiteY1" fmla="*/ 0 h 248114"/>
              <a:gd name="connsiteX2" fmla="*/ 332206 w 332206"/>
              <a:gd name="connsiteY2" fmla="*/ 248114 h 248114"/>
              <a:gd name="connsiteX3" fmla="*/ 0 w 332206"/>
              <a:gd name="connsiteY3" fmla="*/ 248114 h 248114"/>
              <a:gd name="connsiteX4" fmla="*/ 0 w 332206"/>
              <a:gd name="connsiteY4" fmla="*/ 0 h 248114"/>
              <a:gd name="connsiteX0" fmla="*/ 19987 w 332206"/>
              <a:gd name="connsiteY0" fmla="*/ 2499 h 248114"/>
              <a:gd name="connsiteX1" fmla="*/ 332206 w 332206"/>
              <a:gd name="connsiteY1" fmla="*/ 0 h 248114"/>
              <a:gd name="connsiteX2" fmla="*/ 332206 w 332206"/>
              <a:gd name="connsiteY2" fmla="*/ 248114 h 248114"/>
              <a:gd name="connsiteX3" fmla="*/ 0 w 332206"/>
              <a:gd name="connsiteY3" fmla="*/ 248114 h 248114"/>
              <a:gd name="connsiteX4" fmla="*/ 19987 w 332206"/>
              <a:gd name="connsiteY4" fmla="*/ 2499 h 248114"/>
              <a:gd name="connsiteX0" fmla="*/ 19987 w 332206"/>
              <a:gd name="connsiteY0" fmla="*/ 2499 h 248114"/>
              <a:gd name="connsiteX1" fmla="*/ 317216 w 332206"/>
              <a:gd name="connsiteY1" fmla="*/ 0 h 248114"/>
              <a:gd name="connsiteX2" fmla="*/ 332206 w 332206"/>
              <a:gd name="connsiteY2" fmla="*/ 248114 h 248114"/>
              <a:gd name="connsiteX3" fmla="*/ 0 w 332206"/>
              <a:gd name="connsiteY3" fmla="*/ 248114 h 248114"/>
              <a:gd name="connsiteX4" fmla="*/ 19987 w 332206"/>
              <a:gd name="connsiteY4" fmla="*/ 2499 h 248114"/>
              <a:gd name="connsiteX0" fmla="*/ 12492 w 324711"/>
              <a:gd name="connsiteY0" fmla="*/ 2499 h 248114"/>
              <a:gd name="connsiteX1" fmla="*/ 309721 w 324711"/>
              <a:gd name="connsiteY1" fmla="*/ 0 h 248114"/>
              <a:gd name="connsiteX2" fmla="*/ 324711 w 324711"/>
              <a:gd name="connsiteY2" fmla="*/ 248114 h 248114"/>
              <a:gd name="connsiteX3" fmla="*/ 0 w 324711"/>
              <a:gd name="connsiteY3" fmla="*/ 245616 h 248114"/>
              <a:gd name="connsiteX4" fmla="*/ 12492 w 324711"/>
              <a:gd name="connsiteY4" fmla="*/ 2499 h 248114"/>
              <a:gd name="connsiteX0" fmla="*/ 12492 w 322213"/>
              <a:gd name="connsiteY0" fmla="*/ 2499 h 245616"/>
              <a:gd name="connsiteX1" fmla="*/ 309721 w 322213"/>
              <a:gd name="connsiteY1" fmla="*/ 0 h 245616"/>
              <a:gd name="connsiteX2" fmla="*/ 322213 w 322213"/>
              <a:gd name="connsiteY2" fmla="*/ 240619 h 245616"/>
              <a:gd name="connsiteX3" fmla="*/ 0 w 322213"/>
              <a:gd name="connsiteY3" fmla="*/ 245616 h 245616"/>
              <a:gd name="connsiteX4" fmla="*/ 12492 w 322213"/>
              <a:gd name="connsiteY4" fmla="*/ 2499 h 245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213" h="245616">
                <a:moveTo>
                  <a:pt x="12492" y="2499"/>
                </a:moveTo>
                <a:lnTo>
                  <a:pt x="309721" y="0"/>
                </a:lnTo>
                <a:lnTo>
                  <a:pt x="322213" y="240619"/>
                </a:lnTo>
                <a:lnTo>
                  <a:pt x="0" y="245616"/>
                </a:lnTo>
                <a:lnTo>
                  <a:pt x="12492" y="2499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745A3B-4AC4-41B8-23E9-BAE51F8CFF99}"/>
              </a:ext>
            </a:extLst>
          </p:cNvPr>
          <p:cNvSpPr/>
          <p:nvPr/>
        </p:nvSpPr>
        <p:spPr bwMode="white">
          <a:xfrm>
            <a:off x="5662923" y="3108360"/>
            <a:ext cx="336394" cy="248115"/>
          </a:xfrm>
          <a:custGeom>
            <a:avLst/>
            <a:gdLst>
              <a:gd name="connsiteX0" fmla="*/ 0 w 352380"/>
              <a:gd name="connsiteY0" fmla="*/ 0 h 248114"/>
              <a:gd name="connsiteX1" fmla="*/ 352380 w 352380"/>
              <a:gd name="connsiteY1" fmla="*/ 0 h 248114"/>
              <a:gd name="connsiteX2" fmla="*/ 352380 w 352380"/>
              <a:gd name="connsiteY2" fmla="*/ 248114 h 248114"/>
              <a:gd name="connsiteX3" fmla="*/ 0 w 352380"/>
              <a:gd name="connsiteY3" fmla="*/ 248114 h 248114"/>
              <a:gd name="connsiteX4" fmla="*/ 0 w 352380"/>
              <a:gd name="connsiteY4" fmla="*/ 0 h 248114"/>
              <a:gd name="connsiteX0" fmla="*/ 41563 w 352380"/>
              <a:gd name="connsiteY0" fmla="*/ 0 h 251311"/>
              <a:gd name="connsiteX1" fmla="*/ 352380 w 352380"/>
              <a:gd name="connsiteY1" fmla="*/ 3197 h 251311"/>
              <a:gd name="connsiteX2" fmla="*/ 352380 w 352380"/>
              <a:gd name="connsiteY2" fmla="*/ 251311 h 251311"/>
              <a:gd name="connsiteX3" fmla="*/ 0 w 352380"/>
              <a:gd name="connsiteY3" fmla="*/ 251311 h 251311"/>
              <a:gd name="connsiteX4" fmla="*/ 41563 w 352380"/>
              <a:gd name="connsiteY4" fmla="*/ 0 h 251311"/>
              <a:gd name="connsiteX0" fmla="*/ 41563 w 352380"/>
              <a:gd name="connsiteY0" fmla="*/ 1 h 251312"/>
              <a:gd name="connsiteX1" fmla="*/ 310817 w 352380"/>
              <a:gd name="connsiteY1" fmla="*/ 0 h 251312"/>
              <a:gd name="connsiteX2" fmla="*/ 352380 w 352380"/>
              <a:gd name="connsiteY2" fmla="*/ 251312 h 251312"/>
              <a:gd name="connsiteX3" fmla="*/ 0 w 352380"/>
              <a:gd name="connsiteY3" fmla="*/ 251312 h 251312"/>
              <a:gd name="connsiteX4" fmla="*/ 41563 w 352380"/>
              <a:gd name="connsiteY4" fmla="*/ 1 h 251312"/>
              <a:gd name="connsiteX0" fmla="*/ 41563 w 345985"/>
              <a:gd name="connsiteY0" fmla="*/ 1 h 251312"/>
              <a:gd name="connsiteX1" fmla="*/ 310817 w 345985"/>
              <a:gd name="connsiteY1" fmla="*/ 0 h 251312"/>
              <a:gd name="connsiteX2" fmla="*/ 345985 w 345985"/>
              <a:gd name="connsiteY2" fmla="*/ 244918 h 251312"/>
              <a:gd name="connsiteX3" fmla="*/ 0 w 345985"/>
              <a:gd name="connsiteY3" fmla="*/ 251312 h 251312"/>
              <a:gd name="connsiteX4" fmla="*/ 41563 w 345985"/>
              <a:gd name="connsiteY4" fmla="*/ 1 h 251312"/>
              <a:gd name="connsiteX0" fmla="*/ 31972 w 336394"/>
              <a:gd name="connsiteY0" fmla="*/ 1 h 248115"/>
              <a:gd name="connsiteX1" fmla="*/ 301226 w 336394"/>
              <a:gd name="connsiteY1" fmla="*/ 0 h 248115"/>
              <a:gd name="connsiteX2" fmla="*/ 336394 w 336394"/>
              <a:gd name="connsiteY2" fmla="*/ 244918 h 248115"/>
              <a:gd name="connsiteX3" fmla="*/ 0 w 336394"/>
              <a:gd name="connsiteY3" fmla="*/ 248115 h 248115"/>
              <a:gd name="connsiteX4" fmla="*/ 31972 w 336394"/>
              <a:gd name="connsiteY4" fmla="*/ 1 h 248115"/>
              <a:gd name="connsiteX0" fmla="*/ 22380 w 336394"/>
              <a:gd name="connsiteY0" fmla="*/ 3198 h 248115"/>
              <a:gd name="connsiteX1" fmla="*/ 301226 w 336394"/>
              <a:gd name="connsiteY1" fmla="*/ 0 h 248115"/>
              <a:gd name="connsiteX2" fmla="*/ 336394 w 336394"/>
              <a:gd name="connsiteY2" fmla="*/ 244918 h 248115"/>
              <a:gd name="connsiteX3" fmla="*/ 0 w 336394"/>
              <a:gd name="connsiteY3" fmla="*/ 248115 h 248115"/>
              <a:gd name="connsiteX4" fmla="*/ 22380 w 336394"/>
              <a:gd name="connsiteY4" fmla="*/ 3198 h 24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394" h="248115">
                <a:moveTo>
                  <a:pt x="22380" y="3198"/>
                </a:moveTo>
                <a:lnTo>
                  <a:pt x="301226" y="0"/>
                </a:lnTo>
                <a:lnTo>
                  <a:pt x="336394" y="244918"/>
                </a:lnTo>
                <a:lnTo>
                  <a:pt x="0" y="248115"/>
                </a:lnTo>
                <a:lnTo>
                  <a:pt x="22380" y="3198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745A3B-4AC4-41B8-23E9-BAE51F8CFF99}"/>
              </a:ext>
            </a:extLst>
          </p:cNvPr>
          <p:cNvSpPr/>
          <p:nvPr/>
        </p:nvSpPr>
        <p:spPr bwMode="white">
          <a:xfrm>
            <a:off x="2118259" y="3979589"/>
            <a:ext cx="260622" cy="22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745A3B-4AC4-41B8-23E9-BAE51F8CFF99}"/>
              </a:ext>
            </a:extLst>
          </p:cNvPr>
          <p:cNvSpPr/>
          <p:nvPr/>
        </p:nvSpPr>
        <p:spPr bwMode="white">
          <a:xfrm>
            <a:off x="9253331" y="3956521"/>
            <a:ext cx="304763" cy="250626"/>
          </a:xfrm>
          <a:custGeom>
            <a:avLst/>
            <a:gdLst>
              <a:gd name="connsiteX0" fmla="*/ 0 w 304763"/>
              <a:gd name="connsiteY0" fmla="*/ 0 h 248114"/>
              <a:gd name="connsiteX1" fmla="*/ 304763 w 304763"/>
              <a:gd name="connsiteY1" fmla="*/ 0 h 248114"/>
              <a:gd name="connsiteX2" fmla="*/ 304763 w 304763"/>
              <a:gd name="connsiteY2" fmla="*/ 248114 h 248114"/>
              <a:gd name="connsiteX3" fmla="*/ 0 w 304763"/>
              <a:gd name="connsiteY3" fmla="*/ 248114 h 248114"/>
              <a:gd name="connsiteX4" fmla="*/ 0 w 304763"/>
              <a:gd name="connsiteY4" fmla="*/ 0 h 248114"/>
              <a:gd name="connsiteX0" fmla="*/ 10048 w 304763"/>
              <a:gd name="connsiteY0" fmla="*/ 0 h 250626"/>
              <a:gd name="connsiteX1" fmla="*/ 304763 w 304763"/>
              <a:gd name="connsiteY1" fmla="*/ 2512 h 250626"/>
              <a:gd name="connsiteX2" fmla="*/ 304763 w 304763"/>
              <a:gd name="connsiteY2" fmla="*/ 250626 h 250626"/>
              <a:gd name="connsiteX3" fmla="*/ 0 w 304763"/>
              <a:gd name="connsiteY3" fmla="*/ 250626 h 250626"/>
              <a:gd name="connsiteX4" fmla="*/ 10048 w 304763"/>
              <a:gd name="connsiteY4" fmla="*/ 0 h 25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63" h="250626">
                <a:moveTo>
                  <a:pt x="10048" y="0"/>
                </a:moveTo>
                <a:lnTo>
                  <a:pt x="304763" y="2512"/>
                </a:lnTo>
                <a:lnTo>
                  <a:pt x="304763" y="250626"/>
                </a:lnTo>
                <a:lnTo>
                  <a:pt x="0" y="250626"/>
                </a:lnTo>
                <a:lnTo>
                  <a:pt x="10048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F9A879A-5E8C-77D4-1D88-B30D67449829}"/>
              </a:ext>
            </a:extLst>
          </p:cNvPr>
          <p:cNvSpPr/>
          <p:nvPr/>
        </p:nvSpPr>
        <p:spPr bwMode="white">
          <a:xfrm>
            <a:off x="9253331" y="4795746"/>
            <a:ext cx="304764" cy="253138"/>
          </a:xfrm>
          <a:custGeom>
            <a:avLst/>
            <a:gdLst>
              <a:gd name="connsiteX0" fmla="*/ 0 w 304764"/>
              <a:gd name="connsiteY0" fmla="*/ 0 h 248114"/>
              <a:gd name="connsiteX1" fmla="*/ 304764 w 304764"/>
              <a:gd name="connsiteY1" fmla="*/ 0 h 248114"/>
              <a:gd name="connsiteX2" fmla="*/ 304764 w 304764"/>
              <a:gd name="connsiteY2" fmla="*/ 248114 h 248114"/>
              <a:gd name="connsiteX3" fmla="*/ 0 w 304764"/>
              <a:gd name="connsiteY3" fmla="*/ 248114 h 248114"/>
              <a:gd name="connsiteX4" fmla="*/ 0 w 304764"/>
              <a:gd name="connsiteY4" fmla="*/ 0 h 248114"/>
              <a:gd name="connsiteX0" fmla="*/ 5024 w 304764"/>
              <a:gd name="connsiteY0" fmla="*/ 7536 h 248114"/>
              <a:gd name="connsiteX1" fmla="*/ 304764 w 304764"/>
              <a:gd name="connsiteY1" fmla="*/ 0 h 248114"/>
              <a:gd name="connsiteX2" fmla="*/ 304764 w 304764"/>
              <a:gd name="connsiteY2" fmla="*/ 248114 h 248114"/>
              <a:gd name="connsiteX3" fmla="*/ 0 w 304764"/>
              <a:gd name="connsiteY3" fmla="*/ 248114 h 248114"/>
              <a:gd name="connsiteX4" fmla="*/ 5024 w 304764"/>
              <a:gd name="connsiteY4" fmla="*/ 7536 h 248114"/>
              <a:gd name="connsiteX0" fmla="*/ 5024 w 304764"/>
              <a:gd name="connsiteY0" fmla="*/ 0 h 240578"/>
              <a:gd name="connsiteX1" fmla="*/ 297228 w 304764"/>
              <a:gd name="connsiteY1" fmla="*/ 0 h 240578"/>
              <a:gd name="connsiteX2" fmla="*/ 304764 w 304764"/>
              <a:gd name="connsiteY2" fmla="*/ 240578 h 240578"/>
              <a:gd name="connsiteX3" fmla="*/ 0 w 304764"/>
              <a:gd name="connsiteY3" fmla="*/ 240578 h 240578"/>
              <a:gd name="connsiteX4" fmla="*/ 5024 w 304764"/>
              <a:gd name="connsiteY4" fmla="*/ 0 h 240578"/>
              <a:gd name="connsiteX0" fmla="*/ 12560 w 304764"/>
              <a:gd name="connsiteY0" fmla="*/ 0 h 253138"/>
              <a:gd name="connsiteX1" fmla="*/ 297228 w 304764"/>
              <a:gd name="connsiteY1" fmla="*/ 12560 h 253138"/>
              <a:gd name="connsiteX2" fmla="*/ 304764 w 304764"/>
              <a:gd name="connsiteY2" fmla="*/ 253138 h 253138"/>
              <a:gd name="connsiteX3" fmla="*/ 0 w 304764"/>
              <a:gd name="connsiteY3" fmla="*/ 253138 h 253138"/>
              <a:gd name="connsiteX4" fmla="*/ 12560 w 304764"/>
              <a:gd name="connsiteY4" fmla="*/ 0 h 25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64" h="253138">
                <a:moveTo>
                  <a:pt x="12560" y="0"/>
                </a:moveTo>
                <a:lnTo>
                  <a:pt x="297228" y="12560"/>
                </a:lnTo>
                <a:lnTo>
                  <a:pt x="304764" y="253138"/>
                </a:lnTo>
                <a:lnTo>
                  <a:pt x="0" y="253138"/>
                </a:lnTo>
                <a:lnTo>
                  <a:pt x="1256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80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20000" y="1260047"/>
            <a:ext cx="10800000" cy="3897145"/>
            <a:chOff x="720000" y="1260047"/>
            <a:chExt cx="10800000" cy="3897145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CE26C38-E4A8-61A2-E2F0-F11F0BB499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864"/>
            <a:stretch/>
          </p:blipFill>
          <p:spPr>
            <a:xfrm>
              <a:off x="720000" y="1260047"/>
              <a:ext cx="10800000" cy="65678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5" y="1910993"/>
              <a:ext cx="10009111" cy="3246199"/>
            </a:xfrm>
            <a:prstGeom prst="rect">
              <a:avLst/>
            </a:pr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2567608" y="3047322"/>
            <a:ext cx="2088232" cy="124577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23002" y="3047322"/>
            <a:ext cx="3968122" cy="124577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84032" y="3047322"/>
            <a:ext cx="4262486" cy="124577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607063" y="3047322"/>
            <a:ext cx="1864348" cy="124577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567608" y="3047322"/>
            <a:ext cx="7983387" cy="124577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11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F45D2-1244-BACE-8F16-49083225E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5833"/>
            <a:ext cx="10800000" cy="306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F13AF5-B9FA-B9AB-DF64-F3177617023E}"/>
              </a:ext>
            </a:extLst>
          </p:cNvPr>
          <p:cNvSpPr/>
          <p:nvPr/>
        </p:nvSpPr>
        <p:spPr bwMode="white">
          <a:xfrm>
            <a:off x="1786666" y="2690824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AC0BCF-226D-3070-0BD7-19DC0E1D2A1E}"/>
              </a:ext>
            </a:extLst>
          </p:cNvPr>
          <p:cNvSpPr/>
          <p:nvPr/>
        </p:nvSpPr>
        <p:spPr bwMode="white">
          <a:xfrm>
            <a:off x="2672380" y="2690824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CCAC46-E8AB-FB66-4B7A-75120A221A13}"/>
              </a:ext>
            </a:extLst>
          </p:cNvPr>
          <p:cNvSpPr/>
          <p:nvPr/>
        </p:nvSpPr>
        <p:spPr bwMode="white">
          <a:xfrm>
            <a:off x="5262857" y="2690824"/>
            <a:ext cx="371428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8BAFF0-3119-7E0C-1FA7-F7AD01D292ED}"/>
              </a:ext>
            </a:extLst>
          </p:cNvPr>
          <p:cNvSpPr/>
          <p:nvPr/>
        </p:nvSpPr>
        <p:spPr bwMode="white">
          <a:xfrm>
            <a:off x="6148571" y="2690824"/>
            <a:ext cx="333333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61AA2E-EC78-BF4C-96D6-5332B73541CB}"/>
              </a:ext>
            </a:extLst>
          </p:cNvPr>
          <p:cNvSpPr/>
          <p:nvPr/>
        </p:nvSpPr>
        <p:spPr bwMode="white">
          <a:xfrm>
            <a:off x="8739047" y="2690824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5CBB57-0FAD-1D5A-FC08-8145C93436AC}"/>
              </a:ext>
            </a:extLst>
          </p:cNvPr>
          <p:cNvSpPr/>
          <p:nvPr/>
        </p:nvSpPr>
        <p:spPr bwMode="white">
          <a:xfrm>
            <a:off x="9624761" y="2690824"/>
            <a:ext cx="361905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B140E7-A644-2D07-5B2E-05ACF07AA4FB}"/>
              </a:ext>
            </a:extLst>
          </p:cNvPr>
          <p:cNvSpPr/>
          <p:nvPr/>
        </p:nvSpPr>
        <p:spPr bwMode="white">
          <a:xfrm>
            <a:off x="1348571" y="3452887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338E74-98EA-F1FC-A860-D98888EC2970}"/>
              </a:ext>
            </a:extLst>
          </p:cNvPr>
          <p:cNvSpPr/>
          <p:nvPr/>
        </p:nvSpPr>
        <p:spPr bwMode="white">
          <a:xfrm>
            <a:off x="3120000" y="3452887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6991DE-F362-5200-79A5-17B2A6282506}"/>
              </a:ext>
            </a:extLst>
          </p:cNvPr>
          <p:cNvSpPr/>
          <p:nvPr/>
        </p:nvSpPr>
        <p:spPr bwMode="white">
          <a:xfrm>
            <a:off x="4824761" y="3452887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6D72B8-AFE1-4467-2C7B-29CD65536897}"/>
              </a:ext>
            </a:extLst>
          </p:cNvPr>
          <p:cNvSpPr/>
          <p:nvPr/>
        </p:nvSpPr>
        <p:spPr bwMode="white">
          <a:xfrm>
            <a:off x="6596190" y="3452887"/>
            <a:ext cx="352380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09328CE-F23E-D622-438E-06016AE1214C}"/>
              </a:ext>
            </a:extLst>
          </p:cNvPr>
          <p:cNvSpPr/>
          <p:nvPr/>
        </p:nvSpPr>
        <p:spPr bwMode="white">
          <a:xfrm>
            <a:off x="8300952" y="3452887"/>
            <a:ext cx="361905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0FCFA0-1A8A-39B3-78B9-3412F8DCB4D8}"/>
              </a:ext>
            </a:extLst>
          </p:cNvPr>
          <p:cNvSpPr/>
          <p:nvPr/>
        </p:nvSpPr>
        <p:spPr bwMode="white">
          <a:xfrm>
            <a:off x="10062857" y="3452887"/>
            <a:ext cx="371428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51F5FBC-B1EF-9D3D-A875-A2C8E78BF6E2}"/>
              </a:ext>
            </a:extLst>
          </p:cNvPr>
          <p:cNvSpPr/>
          <p:nvPr/>
        </p:nvSpPr>
        <p:spPr bwMode="white">
          <a:xfrm>
            <a:off x="1796190" y="4214949"/>
            <a:ext cx="352380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29156E-2B38-24D9-C3F6-EA440D349671}"/>
              </a:ext>
            </a:extLst>
          </p:cNvPr>
          <p:cNvSpPr/>
          <p:nvPr/>
        </p:nvSpPr>
        <p:spPr bwMode="white">
          <a:xfrm>
            <a:off x="2672380" y="4214949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8F6972-F310-C509-28A4-FF01AEC04A9B}"/>
              </a:ext>
            </a:extLst>
          </p:cNvPr>
          <p:cNvSpPr/>
          <p:nvPr/>
        </p:nvSpPr>
        <p:spPr bwMode="white">
          <a:xfrm>
            <a:off x="5272380" y="4214949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7D2D582-362C-99E5-E5FE-B8E6A465ED67}"/>
              </a:ext>
            </a:extLst>
          </p:cNvPr>
          <p:cNvSpPr/>
          <p:nvPr/>
        </p:nvSpPr>
        <p:spPr bwMode="white">
          <a:xfrm>
            <a:off x="6158095" y="4214949"/>
            <a:ext cx="352380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D2E0894-071E-AC95-EA3C-1C94B85DEC74}"/>
              </a:ext>
            </a:extLst>
          </p:cNvPr>
          <p:cNvSpPr/>
          <p:nvPr/>
        </p:nvSpPr>
        <p:spPr bwMode="white">
          <a:xfrm>
            <a:off x="8748571" y="4214949"/>
            <a:ext cx="36190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6E88F56-4425-F74C-C716-093F1A0D4FBA}"/>
              </a:ext>
            </a:extLst>
          </p:cNvPr>
          <p:cNvSpPr/>
          <p:nvPr/>
        </p:nvSpPr>
        <p:spPr bwMode="white">
          <a:xfrm>
            <a:off x="9624761" y="4214949"/>
            <a:ext cx="361905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79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2024-08-19T14:46:49Z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