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20223-2E11-37E7-CF80-3B3E7AA5A8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9" r="48889" b="28579"/>
          <a:stretch/>
        </p:blipFill>
        <p:spPr>
          <a:xfrm>
            <a:off x="3359696" y="3068960"/>
            <a:ext cx="5520016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E5010-7529-C5E0-F6B9-64111C335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0470"/>
            <a:ext cx="10800000" cy="3046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6AA28-FA9B-1F91-A55F-CE6D170B6A69}"/>
              </a:ext>
            </a:extLst>
          </p:cNvPr>
          <p:cNvSpPr/>
          <p:nvPr/>
        </p:nvSpPr>
        <p:spPr bwMode="white">
          <a:xfrm>
            <a:off x="3558095" y="4252761"/>
            <a:ext cx="371428" cy="2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22C43F-0A13-C06A-6C0B-41FC423DA7DB}"/>
              </a:ext>
            </a:extLst>
          </p:cNvPr>
          <p:cNvSpPr/>
          <p:nvPr/>
        </p:nvSpPr>
        <p:spPr bwMode="white">
          <a:xfrm>
            <a:off x="4434285" y="4252761"/>
            <a:ext cx="380952" cy="2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6A4EA2-7B50-071D-6379-E0771014FBBB}"/>
              </a:ext>
            </a:extLst>
          </p:cNvPr>
          <p:cNvSpPr/>
          <p:nvPr/>
        </p:nvSpPr>
        <p:spPr bwMode="white">
          <a:xfrm>
            <a:off x="8024761" y="4252761"/>
            <a:ext cx="371428" cy="2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D8F739-BABA-D555-D62A-8DE9E20EDD89}"/>
              </a:ext>
            </a:extLst>
          </p:cNvPr>
          <p:cNvSpPr/>
          <p:nvPr/>
        </p:nvSpPr>
        <p:spPr bwMode="white">
          <a:xfrm>
            <a:off x="8910476" y="4252761"/>
            <a:ext cx="371428" cy="2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5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356E8-9AE5-278B-D164-12628ECDA5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1970"/>
            <a:ext cx="10800000" cy="3013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EBDDB-48CE-F428-4804-B43338BEB71D}"/>
              </a:ext>
            </a:extLst>
          </p:cNvPr>
          <p:cNvSpPr/>
          <p:nvPr/>
        </p:nvSpPr>
        <p:spPr bwMode="white">
          <a:xfrm>
            <a:off x="2205714" y="4181628"/>
            <a:ext cx="361894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D00A5-3196-9A29-BBA4-2328101E5AC5}"/>
              </a:ext>
            </a:extLst>
          </p:cNvPr>
          <p:cNvSpPr/>
          <p:nvPr/>
        </p:nvSpPr>
        <p:spPr bwMode="white">
          <a:xfrm>
            <a:off x="5948571" y="4181628"/>
            <a:ext cx="363453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D8CDAA-56B8-2EE2-8510-7287792275B4}"/>
              </a:ext>
            </a:extLst>
          </p:cNvPr>
          <p:cNvSpPr/>
          <p:nvPr/>
        </p:nvSpPr>
        <p:spPr bwMode="white">
          <a:xfrm>
            <a:off x="6948571" y="4200699"/>
            <a:ext cx="371428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46EF1B-1624-EFE9-0C09-D0A6DFE0BB19}"/>
              </a:ext>
            </a:extLst>
          </p:cNvPr>
          <p:cNvSpPr/>
          <p:nvPr/>
        </p:nvSpPr>
        <p:spPr bwMode="white">
          <a:xfrm>
            <a:off x="9186666" y="4181628"/>
            <a:ext cx="365718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8EBDDB-48CE-F428-4804-B43338BEB71D}"/>
              </a:ext>
            </a:extLst>
          </p:cNvPr>
          <p:cNvSpPr/>
          <p:nvPr/>
        </p:nvSpPr>
        <p:spPr bwMode="white">
          <a:xfrm>
            <a:off x="3215243" y="4185296"/>
            <a:ext cx="361894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8EBDDB-48CE-F428-4804-B43338BEB71D}"/>
              </a:ext>
            </a:extLst>
          </p:cNvPr>
          <p:cNvSpPr/>
          <p:nvPr/>
        </p:nvSpPr>
        <p:spPr bwMode="white">
          <a:xfrm>
            <a:off x="2737762" y="4174804"/>
            <a:ext cx="313058" cy="254743"/>
          </a:xfrm>
          <a:custGeom>
            <a:avLst/>
            <a:gdLst>
              <a:gd name="connsiteX0" fmla="*/ 0 w 354002"/>
              <a:gd name="connsiteY0" fmla="*/ 0 h 247919"/>
              <a:gd name="connsiteX1" fmla="*/ 354002 w 354002"/>
              <a:gd name="connsiteY1" fmla="*/ 0 h 247919"/>
              <a:gd name="connsiteX2" fmla="*/ 354002 w 354002"/>
              <a:gd name="connsiteY2" fmla="*/ 247919 h 247919"/>
              <a:gd name="connsiteX3" fmla="*/ 0 w 354002"/>
              <a:gd name="connsiteY3" fmla="*/ 247919 h 247919"/>
              <a:gd name="connsiteX4" fmla="*/ 0 w 354002"/>
              <a:gd name="connsiteY4" fmla="*/ 0 h 247919"/>
              <a:gd name="connsiteX0" fmla="*/ 47767 w 354002"/>
              <a:gd name="connsiteY0" fmla="*/ 6823 h 247919"/>
              <a:gd name="connsiteX1" fmla="*/ 354002 w 354002"/>
              <a:gd name="connsiteY1" fmla="*/ 0 h 247919"/>
              <a:gd name="connsiteX2" fmla="*/ 354002 w 354002"/>
              <a:gd name="connsiteY2" fmla="*/ 247919 h 247919"/>
              <a:gd name="connsiteX3" fmla="*/ 0 w 354002"/>
              <a:gd name="connsiteY3" fmla="*/ 247919 h 247919"/>
              <a:gd name="connsiteX4" fmla="*/ 47767 w 354002"/>
              <a:gd name="connsiteY4" fmla="*/ 6823 h 247919"/>
              <a:gd name="connsiteX0" fmla="*/ 47767 w 354002"/>
              <a:gd name="connsiteY0" fmla="*/ 13647 h 254743"/>
              <a:gd name="connsiteX1" fmla="*/ 313059 w 354002"/>
              <a:gd name="connsiteY1" fmla="*/ 0 h 254743"/>
              <a:gd name="connsiteX2" fmla="*/ 354002 w 354002"/>
              <a:gd name="connsiteY2" fmla="*/ 254743 h 254743"/>
              <a:gd name="connsiteX3" fmla="*/ 0 w 354002"/>
              <a:gd name="connsiteY3" fmla="*/ 254743 h 254743"/>
              <a:gd name="connsiteX4" fmla="*/ 47767 w 354002"/>
              <a:gd name="connsiteY4" fmla="*/ 13647 h 254743"/>
              <a:gd name="connsiteX0" fmla="*/ 20471 w 326706"/>
              <a:gd name="connsiteY0" fmla="*/ 13647 h 254743"/>
              <a:gd name="connsiteX1" fmla="*/ 285763 w 326706"/>
              <a:gd name="connsiteY1" fmla="*/ 0 h 254743"/>
              <a:gd name="connsiteX2" fmla="*/ 326706 w 326706"/>
              <a:gd name="connsiteY2" fmla="*/ 254743 h 254743"/>
              <a:gd name="connsiteX3" fmla="*/ 0 w 326706"/>
              <a:gd name="connsiteY3" fmla="*/ 247919 h 254743"/>
              <a:gd name="connsiteX4" fmla="*/ 20471 w 326706"/>
              <a:gd name="connsiteY4" fmla="*/ 13647 h 254743"/>
              <a:gd name="connsiteX0" fmla="*/ 20471 w 313058"/>
              <a:gd name="connsiteY0" fmla="*/ 13647 h 254743"/>
              <a:gd name="connsiteX1" fmla="*/ 285763 w 313058"/>
              <a:gd name="connsiteY1" fmla="*/ 0 h 254743"/>
              <a:gd name="connsiteX2" fmla="*/ 313058 w 313058"/>
              <a:gd name="connsiteY2" fmla="*/ 254743 h 254743"/>
              <a:gd name="connsiteX3" fmla="*/ 0 w 313058"/>
              <a:gd name="connsiteY3" fmla="*/ 247919 h 254743"/>
              <a:gd name="connsiteX4" fmla="*/ 20471 w 313058"/>
              <a:gd name="connsiteY4" fmla="*/ 13647 h 25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058" h="254743">
                <a:moveTo>
                  <a:pt x="20471" y="13647"/>
                </a:moveTo>
                <a:lnTo>
                  <a:pt x="285763" y="0"/>
                </a:lnTo>
                <a:lnTo>
                  <a:pt x="313058" y="254743"/>
                </a:lnTo>
                <a:lnTo>
                  <a:pt x="0" y="247919"/>
                </a:lnTo>
                <a:lnTo>
                  <a:pt x="20471" y="13647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D8CDAA-56B8-2EE2-8510-7287792275B4}"/>
              </a:ext>
            </a:extLst>
          </p:cNvPr>
          <p:cNvSpPr/>
          <p:nvPr/>
        </p:nvSpPr>
        <p:spPr bwMode="white">
          <a:xfrm>
            <a:off x="6469854" y="4167324"/>
            <a:ext cx="330484" cy="283440"/>
          </a:xfrm>
          <a:custGeom>
            <a:avLst/>
            <a:gdLst>
              <a:gd name="connsiteX0" fmla="*/ 0 w 371428"/>
              <a:gd name="connsiteY0" fmla="*/ 0 h 228848"/>
              <a:gd name="connsiteX1" fmla="*/ 371428 w 371428"/>
              <a:gd name="connsiteY1" fmla="*/ 0 h 228848"/>
              <a:gd name="connsiteX2" fmla="*/ 371428 w 371428"/>
              <a:gd name="connsiteY2" fmla="*/ 228848 h 228848"/>
              <a:gd name="connsiteX3" fmla="*/ 0 w 371428"/>
              <a:gd name="connsiteY3" fmla="*/ 228848 h 228848"/>
              <a:gd name="connsiteX4" fmla="*/ 0 w 371428"/>
              <a:gd name="connsiteY4" fmla="*/ 0 h 228848"/>
              <a:gd name="connsiteX0" fmla="*/ 27296 w 371428"/>
              <a:gd name="connsiteY0" fmla="*/ 13647 h 228848"/>
              <a:gd name="connsiteX1" fmla="*/ 371428 w 371428"/>
              <a:gd name="connsiteY1" fmla="*/ 0 h 228848"/>
              <a:gd name="connsiteX2" fmla="*/ 371428 w 371428"/>
              <a:gd name="connsiteY2" fmla="*/ 228848 h 228848"/>
              <a:gd name="connsiteX3" fmla="*/ 0 w 371428"/>
              <a:gd name="connsiteY3" fmla="*/ 228848 h 228848"/>
              <a:gd name="connsiteX4" fmla="*/ 27296 w 371428"/>
              <a:gd name="connsiteY4" fmla="*/ 13647 h 228848"/>
              <a:gd name="connsiteX0" fmla="*/ 27296 w 371428"/>
              <a:gd name="connsiteY0" fmla="*/ 0 h 215201"/>
              <a:gd name="connsiteX1" fmla="*/ 344132 w 371428"/>
              <a:gd name="connsiteY1" fmla="*/ 1 h 215201"/>
              <a:gd name="connsiteX2" fmla="*/ 371428 w 371428"/>
              <a:gd name="connsiteY2" fmla="*/ 215201 h 215201"/>
              <a:gd name="connsiteX3" fmla="*/ 0 w 371428"/>
              <a:gd name="connsiteY3" fmla="*/ 215201 h 215201"/>
              <a:gd name="connsiteX4" fmla="*/ 27296 w 371428"/>
              <a:gd name="connsiteY4" fmla="*/ 0 h 215201"/>
              <a:gd name="connsiteX0" fmla="*/ 27296 w 350956"/>
              <a:gd name="connsiteY0" fmla="*/ 0 h 215201"/>
              <a:gd name="connsiteX1" fmla="*/ 344132 w 350956"/>
              <a:gd name="connsiteY1" fmla="*/ 1 h 215201"/>
              <a:gd name="connsiteX2" fmla="*/ 350956 w 350956"/>
              <a:gd name="connsiteY2" fmla="*/ 208378 h 215201"/>
              <a:gd name="connsiteX3" fmla="*/ 0 w 350956"/>
              <a:gd name="connsiteY3" fmla="*/ 215201 h 215201"/>
              <a:gd name="connsiteX4" fmla="*/ 27296 w 350956"/>
              <a:gd name="connsiteY4" fmla="*/ 0 h 215201"/>
              <a:gd name="connsiteX0" fmla="*/ 0 w 323660"/>
              <a:gd name="connsiteY0" fmla="*/ 0 h 208378"/>
              <a:gd name="connsiteX1" fmla="*/ 316836 w 323660"/>
              <a:gd name="connsiteY1" fmla="*/ 1 h 208378"/>
              <a:gd name="connsiteX2" fmla="*/ 323660 w 323660"/>
              <a:gd name="connsiteY2" fmla="*/ 208378 h 208378"/>
              <a:gd name="connsiteX3" fmla="*/ 0 w 323660"/>
              <a:gd name="connsiteY3" fmla="*/ 201553 h 208378"/>
              <a:gd name="connsiteX4" fmla="*/ 0 w 323660"/>
              <a:gd name="connsiteY4" fmla="*/ 0 h 208378"/>
              <a:gd name="connsiteX0" fmla="*/ 20471 w 323660"/>
              <a:gd name="connsiteY0" fmla="*/ 0 h 249321"/>
              <a:gd name="connsiteX1" fmla="*/ 316836 w 323660"/>
              <a:gd name="connsiteY1" fmla="*/ 40944 h 249321"/>
              <a:gd name="connsiteX2" fmla="*/ 323660 w 323660"/>
              <a:gd name="connsiteY2" fmla="*/ 249321 h 249321"/>
              <a:gd name="connsiteX3" fmla="*/ 0 w 323660"/>
              <a:gd name="connsiteY3" fmla="*/ 242496 h 249321"/>
              <a:gd name="connsiteX4" fmla="*/ 20471 w 323660"/>
              <a:gd name="connsiteY4" fmla="*/ 0 h 249321"/>
              <a:gd name="connsiteX0" fmla="*/ 27295 w 323660"/>
              <a:gd name="connsiteY0" fmla="*/ 0 h 249321"/>
              <a:gd name="connsiteX1" fmla="*/ 316836 w 323660"/>
              <a:gd name="connsiteY1" fmla="*/ 40944 h 249321"/>
              <a:gd name="connsiteX2" fmla="*/ 323660 w 323660"/>
              <a:gd name="connsiteY2" fmla="*/ 249321 h 249321"/>
              <a:gd name="connsiteX3" fmla="*/ 0 w 323660"/>
              <a:gd name="connsiteY3" fmla="*/ 242496 h 249321"/>
              <a:gd name="connsiteX4" fmla="*/ 27295 w 323660"/>
              <a:gd name="connsiteY4" fmla="*/ 0 h 249321"/>
              <a:gd name="connsiteX0" fmla="*/ 34119 w 330484"/>
              <a:gd name="connsiteY0" fmla="*/ 0 h 283440"/>
              <a:gd name="connsiteX1" fmla="*/ 323660 w 330484"/>
              <a:gd name="connsiteY1" fmla="*/ 40944 h 283440"/>
              <a:gd name="connsiteX2" fmla="*/ 330484 w 330484"/>
              <a:gd name="connsiteY2" fmla="*/ 249321 h 283440"/>
              <a:gd name="connsiteX3" fmla="*/ 0 w 330484"/>
              <a:gd name="connsiteY3" fmla="*/ 283440 h 283440"/>
              <a:gd name="connsiteX4" fmla="*/ 34119 w 330484"/>
              <a:gd name="connsiteY4" fmla="*/ 0 h 2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484" h="283440">
                <a:moveTo>
                  <a:pt x="34119" y="0"/>
                </a:moveTo>
                <a:lnTo>
                  <a:pt x="323660" y="40944"/>
                </a:lnTo>
                <a:lnTo>
                  <a:pt x="330484" y="249321"/>
                </a:lnTo>
                <a:lnTo>
                  <a:pt x="0" y="283440"/>
                </a:lnTo>
                <a:lnTo>
                  <a:pt x="34119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46EF1B-1624-EFE9-0C09-D0A6DFE0BB19}"/>
              </a:ext>
            </a:extLst>
          </p:cNvPr>
          <p:cNvSpPr/>
          <p:nvPr/>
        </p:nvSpPr>
        <p:spPr bwMode="white">
          <a:xfrm>
            <a:off x="10170474" y="4194620"/>
            <a:ext cx="365718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46EF1B-1624-EFE9-0C09-D0A6DFE0BB19}"/>
              </a:ext>
            </a:extLst>
          </p:cNvPr>
          <p:cNvSpPr/>
          <p:nvPr/>
        </p:nvSpPr>
        <p:spPr bwMode="white">
          <a:xfrm>
            <a:off x="9695451" y="4187796"/>
            <a:ext cx="338423" cy="264278"/>
          </a:xfrm>
          <a:custGeom>
            <a:avLst/>
            <a:gdLst>
              <a:gd name="connsiteX0" fmla="*/ 0 w 365718"/>
              <a:gd name="connsiteY0" fmla="*/ 0 h 257454"/>
              <a:gd name="connsiteX1" fmla="*/ 365718 w 365718"/>
              <a:gd name="connsiteY1" fmla="*/ 0 h 257454"/>
              <a:gd name="connsiteX2" fmla="*/ 365718 w 365718"/>
              <a:gd name="connsiteY2" fmla="*/ 257454 h 257454"/>
              <a:gd name="connsiteX3" fmla="*/ 0 w 365718"/>
              <a:gd name="connsiteY3" fmla="*/ 257454 h 257454"/>
              <a:gd name="connsiteX4" fmla="*/ 0 w 365718"/>
              <a:gd name="connsiteY4" fmla="*/ 0 h 257454"/>
              <a:gd name="connsiteX0" fmla="*/ 0 w 365718"/>
              <a:gd name="connsiteY0" fmla="*/ 0 h 257454"/>
              <a:gd name="connsiteX1" fmla="*/ 317951 w 365718"/>
              <a:gd name="connsiteY1" fmla="*/ 0 h 257454"/>
              <a:gd name="connsiteX2" fmla="*/ 365718 w 365718"/>
              <a:gd name="connsiteY2" fmla="*/ 257454 h 257454"/>
              <a:gd name="connsiteX3" fmla="*/ 0 w 365718"/>
              <a:gd name="connsiteY3" fmla="*/ 257454 h 257454"/>
              <a:gd name="connsiteX4" fmla="*/ 0 w 365718"/>
              <a:gd name="connsiteY4" fmla="*/ 0 h 257454"/>
              <a:gd name="connsiteX0" fmla="*/ 0 w 338423"/>
              <a:gd name="connsiteY0" fmla="*/ 0 h 257454"/>
              <a:gd name="connsiteX1" fmla="*/ 317951 w 338423"/>
              <a:gd name="connsiteY1" fmla="*/ 0 h 257454"/>
              <a:gd name="connsiteX2" fmla="*/ 338423 w 338423"/>
              <a:gd name="connsiteY2" fmla="*/ 250630 h 257454"/>
              <a:gd name="connsiteX3" fmla="*/ 0 w 338423"/>
              <a:gd name="connsiteY3" fmla="*/ 257454 h 257454"/>
              <a:gd name="connsiteX4" fmla="*/ 0 w 338423"/>
              <a:gd name="connsiteY4" fmla="*/ 0 h 257454"/>
              <a:gd name="connsiteX0" fmla="*/ 20472 w 338423"/>
              <a:gd name="connsiteY0" fmla="*/ 0 h 264278"/>
              <a:gd name="connsiteX1" fmla="*/ 317951 w 338423"/>
              <a:gd name="connsiteY1" fmla="*/ 6824 h 264278"/>
              <a:gd name="connsiteX2" fmla="*/ 338423 w 338423"/>
              <a:gd name="connsiteY2" fmla="*/ 257454 h 264278"/>
              <a:gd name="connsiteX3" fmla="*/ 0 w 338423"/>
              <a:gd name="connsiteY3" fmla="*/ 264278 h 264278"/>
              <a:gd name="connsiteX4" fmla="*/ 20472 w 338423"/>
              <a:gd name="connsiteY4" fmla="*/ 0 h 26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423" h="264278">
                <a:moveTo>
                  <a:pt x="20472" y="0"/>
                </a:moveTo>
                <a:lnTo>
                  <a:pt x="317951" y="6824"/>
                </a:lnTo>
                <a:lnTo>
                  <a:pt x="338423" y="257454"/>
                </a:lnTo>
                <a:lnTo>
                  <a:pt x="0" y="264278"/>
                </a:lnTo>
                <a:lnTo>
                  <a:pt x="2047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5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1C675-FB19-C267-063C-18E2CE441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5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FBB73-C547-B317-AB81-D1EEEF603E8F}"/>
              </a:ext>
            </a:extLst>
          </p:cNvPr>
          <p:cNvSpPr/>
          <p:nvPr/>
        </p:nvSpPr>
        <p:spPr bwMode="white">
          <a:xfrm>
            <a:off x="5224761" y="2630157"/>
            <a:ext cx="1380952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B034A-8A7D-790E-FB36-0D639141A1D7}"/>
              </a:ext>
            </a:extLst>
          </p:cNvPr>
          <p:cNvSpPr/>
          <p:nvPr/>
        </p:nvSpPr>
        <p:spPr bwMode="white">
          <a:xfrm>
            <a:off x="9434285" y="2630157"/>
            <a:ext cx="1552380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57BA1-B13F-E3D1-5334-003C77AAC175}"/>
              </a:ext>
            </a:extLst>
          </p:cNvPr>
          <p:cNvSpPr/>
          <p:nvPr/>
        </p:nvSpPr>
        <p:spPr bwMode="white">
          <a:xfrm>
            <a:off x="5053333" y="3278553"/>
            <a:ext cx="1885714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CE1D52-60FA-62CA-E439-17D912C6CB0E}"/>
              </a:ext>
            </a:extLst>
          </p:cNvPr>
          <p:cNvSpPr/>
          <p:nvPr/>
        </p:nvSpPr>
        <p:spPr bwMode="white">
          <a:xfrm>
            <a:off x="1920000" y="4546739"/>
            <a:ext cx="6800000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96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73698-9F62-F3A1-758B-B62B2B60B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8303"/>
            <a:ext cx="10800000" cy="446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969FC-4D3E-9E21-5D75-E8B47E6FF43A}"/>
              </a:ext>
            </a:extLst>
          </p:cNvPr>
          <p:cNvSpPr/>
          <p:nvPr/>
        </p:nvSpPr>
        <p:spPr bwMode="white">
          <a:xfrm>
            <a:off x="1762858" y="1962758"/>
            <a:ext cx="300176" cy="252395"/>
          </a:xfrm>
          <a:custGeom>
            <a:avLst/>
            <a:gdLst>
              <a:gd name="connsiteX0" fmla="*/ 0 w 316845"/>
              <a:gd name="connsiteY0" fmla="*/ 0 h 257157"/>
              <a:gd name="connsiteX1" fmla="*/ 316845 w 316845"/>
              <a:gd name="connsiteY1" fmla="*/ 0 h 257157"/>
              <a:gd name="connsiteX2" fmla="*/ 316845 w 316845"/>
              <a:gd name="connsiteY2" fmla="*/ 257157 h 257157"/>
              <a:gd name="connsiteX3" fmla="*/ 0 w 316845"/>
              <a:gd name="connsiteY3" fmla="*/ 257157 h 257157"/>
              <a:gd name="connsiteX4" fmla="*/ 0 w 316845"/>
              <a:gd name="connsiteY4" fmla="*/ 0 h 257157"/>
              <a:gd name="connsiteX0" fmla="*/ 19050 w 316845"/>
              <a:gd name="connsiteY0" fmla="*/ 0 h 257157"/>
              <a:gd name="connsiteX1" fmla="*/ 316845 w 316845"/>
              <a:gd name="connsiteY1" fmla="*/ 0 h 257157"/>
              <a:gd name="connsiteX2" fmla="*/ 316845 w 316845"/>
              <a:gd name="connsiteY2" fmla="*/ 257157 h 257157"/>
              <a:gd name="connsiteX3" fmla="*/ 0 w 316845"/>
              <a:gd name="connsiteY3" fmla="*/ 257157 h 257157"/>
              <a:gd name="connsiteX4" fmla="*/ 19050 w 316845"/>
              <a:gd name="connsiteY4" fmla="*/ 0 h 257157"/>
              <a:gd name="connsiteX0" fmla="*/ 19050 w 316845"/>
              <a:gd name="connsiteY0" fmla="*/ 0 h 257157"/>
              <a:gd name="connsiteX1" fmla="*/ 293032 w 316845"/>
              <a:gd name="connsiteY1" fmla="*/ 2381 h 257157"/>
              <a:gd name="connsiteX2" fmla="*/ 316845 w 316845"/>
              <a:gd name="connsiteY2" fmla="*/ 257157 h 257157"/>
              <a:gd name="connsiteX3" fmla="*/ 0 w 316845"/>
              <a:gd name="connsiteY3" fmla="*/ 257157 h 257157"/>
              <a:gd name="connsiteX4" fmla="*/ 19050 w 316845"/>
              <a:gd name="connsiteY4" fmla="*/ 0 h 257157"/>
              <a:gd name="connsiteX0" fmla="*/ 19050 w 316845"/>
              <a:gd name="connsiteY0" fmla="*/ 0 h 257157"/>
              <a:gd name="connsiteX1" fmla="*/ 302557 w 316845"/>
              <a:gd name="connsiteY1" fmla="*/ 4762 h 257157"/>
              <a:gd name="connsiteX2" fmla="*/ 316845 w 316845"/>
              <a:gd name="connsiteY2" fmla="*/ 257157 h 257157"/>
              <a:gd name="connsiteX3" fmla="*/ 0 w 316845"/>
              <a:gd name="connsiteY3" fmla="*/ 257157 h 257157"/>
              <a:gd name="connsiteX4" fmla="*/ 19050 w 316845"/>
              <a:gd name="connsiteY4" fmla="*/ 0 h 257157"/>
              <a:gd name="connsiteX0" fmla="*/ 14287 w 312082"/>
              <a:gd name="connsiteY0" fmla="*/ 0 h 257157"/>
              <a:gd name="connsiteX1" fmla="*/ 297794 w 312082"/>
              <a:gd name="connsiteY1" fmla="*/ 4762 h 257157"/>
              <a:gd name="connsiteX2" fmla="*/ 312082 w 312082"/>
              <a:gd name="connsiteY2" fmla="*/ 257157 h 257157"/>
              <a:gd name="connsiteX3" fmla="*/ 0 w 312082"/>
              <a:gd name="connsiteY3" fmla="*/ 252394 h 257157"/>
              <a:gd name="connsiteX4" fmla="*/ 14287 w 312082"/>
              <a:gd name="connsiteY4" fmla="*/ 0 h 257157"/>
              <a:gd name="connsiteX0" fmla="*/ 14287 w 300176"/>
              <a:gd name="connsiteY0" fmla="*/ 0 h 257157"/>
              <a:gd name="connsiteX1" fmla="*/ 297794 w 300176"/>
              <a:gd name="connsiteY1" fmla="*/ 4762 h 257157"/>
              <a:gd name="connsiteX2" fmla="*/ 300176 w 300176"/>
              <a:gd name="connsiteY2" fmla="*/ 257157 h 257157"/>
              <a:gd name="connsiteX3" fmla="*/ 0 w 300176"/>
              <a:gd name="connsiteY3" fmla="*/ 252394 h 257157"/>
              <a:gd name="connsiteX4" fmla="*/ 14287 w 300176"/>
              <a:gd name="connsiteY4" fmla="*/ 0 h 257157"/>
              <a:gd name="connsiteX0" fmla="*/ 11905 w 300176"/>
              <a:gd name="connsiteY0" fmla="*/ 30957 h 252395"/>
              <a:gd name="connsiteX1" fmla="*/ 297794 w 300176"/>
              <a:gd name="connsiteY1" fmla="*/ 0 h 252395"/>
              <a:gd name="connsiteX2" fmla="*/ 300176 w 300176"/>
              <a:gd name="connsiteY2" fmla="*/ 252395 h 252395"/>
              <a:gd name="connsiteX3" fmla="*/ 0 w 300176"/>
              <a:gd name="connsiteY3" fmla="*/ 247632 h 252395"/>
              <a:gd name="connsiteX4" fmla="*/ 11905 w 300176"/>
              <a:gd name="connsiteY4" fmla="*/ 30957 h 2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176" h="252395">
                <a:moveTo>
                  <a:pt x="11905" y="30957"/>
                </a:moveTo>
                <a:lnTo>
                  <a:pt x="297794" y="0"/>
                </a:lnTo>
                <a:lnTo>
                  <a:pt x="300176" y="252395"/>
                </a:lnTo>
                <a:lnTo>
                  <a:pt x="0" y="247632"/>
                </a:lnTo>
                <a:lnTo>
                  <a:pt x="11905" y="30957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E3835E-B0F0-0C89-5749-F27CC65BC4B6}"/>
              </a:ext>
            </a:extLst>
          </p:cNvPr>
          <p:cNvSpPr/>
          <p:nvPr/>
        </p:nvSpPr>
        <p:spPr bwMode="white">
          <a:xfrm>
            <a:off x="4307706" y="1956929"/>
            <a:ext cx="331427" cy="254775"/>
          </a:xfrm>
          <a:custGeom>
            <a:avLst/>
            <a:gdLst>
              <a:gd name="connsiteX0" fmla="*/ 0 w 352859"/>
              <a:gd name="connsiteY0" fmla="*/ 0 h 257157"/>
              <a:gd name="connsiteX1" fmla="*/ 352859 w 352859"/>
              <a:gd name="connsiteY1" fmla="*/ 0 h 257157"/>
              <a:gd name="connsiteX2" fmla="*/ 352859 w 352859"/>
              <a:gd name="connsiteY2" fmla="*/ 257157 h 257157"/>
              <a:gd name="connsiteX3" fmla="*/ 0 w 352859"/>
              <a:gd name="connsiteY3" fmla="*/ 257157 h 257157"/>
              <a:gd name="connsiteX4" fmla="*/ 0 w 352859"/>
              <a:gd name="connsiteY4" fmla="*/ 0 h 257157"/>
              <a:gd name="connsiteX0" fmla="*/ 71437 w 352859"/>
              <a:gd name="connsiteY0" fmla="*/ 0 h 257157"/>
              <a:gd name="connsiteX1" fmla="*/ 352859 w 352859"/>
              <a:gd name="connsiteY1" fmla="*/ 0 h 257157"/>
              <a:gd name="connsiteX2" fmla="*/ 352859 w 352859"/>
              <a:gd name="connsiteY2" fmla="*/ 257157 h 257157"/>
              <a:gd name="connsiteX3" fmla="*/ 0 w 352859"/>
              <a:gd name="connsiteY3" fmla="*/ 257157 h 257157"/>
              <a:gd name="connsiteX4" fmla="*/ 71437 w 352859"/>
              <a:gd name="connsiteY4" fmla="*/ 0 h 257157"/>
              <a:gd name="connsiteX0" fmla="*/ 47624 w 329046"/>
              <a:gd name="connsiteY0" fmla="*/ 0 h 257157"/>
              <a:gd name="connsiteX1" fmla="*/ 329046 w 329046"/>
              <a:gd name="connsiteY1" fmla="*/ 0 h 257157"/>
              <a:gd name="connsiteX2" fmla="*/ 329046 w 329046"/>
              <a:gd name="connsiteY2" fmla="*/ 257157 h 257157"/>
              <a:gd name="connsiteX3" fmla="*/ 0 w 329046"/>
              <a:gd name="connsiteY3" fmla="*/ 257157 h 257157"/>
              <a:gd name="connsiteX4" fmla="*/ 47624 w 329046"/>
              <a:gd name="connsiteY4" fmla="*/ 0 h 257157"/>
              <a:gd name="connsiteX0" fmla="*/ 33336 w 329046"/>
              <a:gd name="connsiteY0" fmla="*/ 0 h 259538"/>
              <a:gd name="connsiteX1" fmla="*/ 329046 w 329046"/>
              <a:gd name="connsiteY1" fmla="*/ 2381 h 259538"/>
              <a:gd name="connsiteX2" fmla="*/ 329046 w 329046"/>
              <a:gd name="connsiteY2" fmla="*/ 259538 h 259538"/>
              <a:gd name="connsiteX3" fmla="*/ 0 w 329046"/>
              <a:gd name="connsiteY3" fmla="*/ 259538 h 259538"/>
              <a:gd name="connsiteX4" fmla="*/ 33336 w 329046"/>
              <a:gd name="connsiteY4" fmla="*/ 0 h 259538"/>
              <a:gd name="connsiteX0" fmla="*/ 45242 w 340952"/>
              <a:gd name="connsiteY0" fmla="*/ 0 h 259538"/>
              <a:gd name="connsiteX1" fmla="*/ 340952 w 340952"/>
              <a:gd name="connsiteY1" fmla="*/ 2381 h 259538"/>
              <a:gd name="connsiteX2" fmla="*/ 340952 w 340952"/>
              <a:gd name="connsiteY2" fmla="*/ 259538 h 259538"/>
              <a:gd name="connsiteX3" fmla="*/ 0 w 340952"/>
              <a:gd name="connsiteY3" fmla="*/ 250013 h 259538"/>
              <a:gd name="connsiteX4" fmla="*/ 45242 w 340952"/>
              <a:gd name="connsiteY4" fmla="*/ 0 h 259538"/>
              <a:gd name="connsiteX0" fmla="*/ 45242 w 340952"/>
              <a:gd name="connsiteY0" fmla="*/ 0 h 259538"/>
              <a:gd name="connsiteX1" fmla="*/ 324283 w 340952"/>
              <a:gd name="connsiteY1" fmla="*/ 7144 h 259538"/>
              <a:gd name="connsiteX2" fmla="*/ 340952 w 340952"/>
              <a:gd name="connsiteY2" fmla="*/ 259538 h 259538"/>
              <a:gd name="connsiteX3" fmla="*/ 0 w 340952"/>
              <a:gd name="connsiteY3" fmla="*/ 250013 h 259538"/>
              <a:gd name="connsiteX4" fmla="*/ 45242 w 340952"/>
              <a:gd name="connsiteY4" fmla="*/ 0 h 259538"/>
              <a:gd name="connsiteX0" fmla="*/ 45242 w 331427"/>
              <a:gd name="connsiteY0" fmla="*/ 0 h 254775"/>
              <a:gd name="connsiteX1" fmla="*/ 324283 w 331427"/>
              <a:gd name="connsiteY1" fmla="*/ 7144 h 254775"/>
              <a:gd name="connsiteX2" fmla="*/ 331427 w 331427"/>
              <a:gd name="connsiteY2" fmla="*/ 254775 h 254775"/>
              <a:gd name="connsiteX3" fmla="*/ 0 w 331427"/>
              <a:gd name="connsiteY3" fmla="*/ 250013 h 254775"/>
              <a:gd name="connsiteX4" fmla="*/ 45242 w 331427"/>
              <a:gd name="connsiteY4" fmla="*/ 0 h 25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427" h="254775">
                <a:moveTo>
                  <a:pt x="45242" y="0"/>
                </a:moveTo>
                <a:lnTo>
                  <a:pt x="324283" y="7144"/>
                </a:lnTo>
                <a:lnTo>
                  <a:pt x="331427" y="254775"/>
                </a:lnTo>
                <a:lnTo>
                  <a:pt x="0" y="250013"/>
                </a:lnTo>
                <a:lnTo>
                  <a:pt x="4524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4138D6-119E-EF7F-CFB7-D3B70540C2EC}"/>
              </a:ext>
            </a:extLst>
          </p:cNvPr>
          <p:cNvSpPr/>
          <p:nvPr/>
        </p:nvSpPr>
        <p:spPr bwMode="white">
          <a:xfrm>
            <a:off x="9463962" y="1964071"/>
            <a:ext cx="308693" cy="247633"/>
          </a:xfrm>
          <a:custGeom>
            <a:avLst/>
            <a:gdLst>
              <a:gd name="connsiteX0" fmla="*/ 0 w 306311"/>
              <a:gd name="connsiteY0" fmla="*/ 0 h 247633"/>
              <a:gd name="connsiteX1" fmla="*/ 306311 w 306311"/>
              <a:gd name="connsiteY1" fmla="*/ 0 h 247633"/>
              <a:gd name="connsiteX2" fmla="*/ 306311 w 306311"/>
              <a:gd name="connsiteY2" fmla="*/ 247633 h 247633"/>
              <a:gd name="connsiteX3" fmla="*/ 0 w 306311"/>
              <a:gd name="connsiteY3" fmla="*/ 247633 h 247633"/>
              <a:gd name="connsiteX4" fmla="*/ 0 w 306311"/>
              <a:gd name="connsiteY4" fmla="*/ 0 h 247633"/>
              <a:gd name="connsiteX0" fmla="*/ 0 w 306311"/>
              <a:gd name="connsiteY0" fmla="*/ 0 h 247633"/>
              <a:gd name="connsiteX1" fmla="*/ 275355 w 306311"/>
              <a:gd name="connsiteY1" fmla="*/ 0 h 247633"/>
              <a:gd name="connsiteX2" fmla="*/ 306311 w 306311"/>
              <a:gd name="connsiteY2" fmla="*/ 247633 h 247633"/>
              <a:gd name="connsiteX3" fmla="*/ 0 w 306311"/>
              <a:gd name="connsiteY3" fmla="*/ 247633 h 247633"/>
              <a:gd name="connsiteX4" fmla="*/ 0 w 306311"/>
              <a:gd name="connsiteY4" fmla="*/ 0 h 247633"/>
              <a:gd name="connsiteX0" fmla="*/ 0 w 294405"/>
              <a:gd name="connsiteY0" fmla="*/ 0 h 247633"/>
              <a:gd name="connsiteX1" fmla="*/ 275355 w 294405"/>
              <a:gd name="connsiteY1" fmla="*/ 0 h 247633"/>
              <a:gd name="connsiteX2" fmla="*/ 294405 w 294405"/>
              <a:gd name="connsiteY2" fmla="*/ 247633 h 247633"/>
              <a:gd name="connsiteX3" fmla="*/ 0 w 294405"/>
              <a:gd name="connsiteY3" fmla="*/ 247633 h 247633"/>
              <a:gd name="connsiteX4" fmla="*/ 0 w 294405"/>
              <a:gd name="connsiteY4" fmla="*/ 0 h 247633"/>
              <a:gd name="connsiteX0" fmla="*/ 0 w 308693"/>
              <a:gd name="connsiteY0" fmla="*/ 0 h 247633"/>
              <a:gd name="connsiteX1" fmla="*/ 275355 w 308693"/>
              <a:gd name="connsiteY1" fmla="*/ 0 h 247633"/>
              <a:gd name="connsiteX2" fmla="*/ 308693 w 308693"/>
              <a:gd name="connsiteY2" fmla="*/ 242871 h 247633"/>
              <a:gd name="connsiteX3" fmla="*/ 0 w 308693"/>
              <a:gd name="connsiteY3" fmla="*/ 247633 h 247633"/>
              <a:gd name="connsiteX4" fmla="*/ 0 w 308693"/>
              <a:gd name="connsiteY4" fmla="*/ 0 h 247633"/>
              <a:gd name="connsiteX0" fmla="*/ 11906 w 308693"/>
              <a:gd name="connsiteY0" fmla="*/ 0 h 247633"/>
              <a:gd name="connsiteX1" fmla="*/ 275355 w 308693"/>
              <a:gd name="connsiteY1" fmla="*/ 0 h 247633"/>
              <a:gd name="connsiteX2" fmla="*/ 308693 w 308693"/>
              <a:gd name="connsiteY2" fmla="*/ 242871 h 247633"/>
              <a:gd name="connsiteX3" fmla="*/ 0 w 308693"/>
              <a:gd name="connsiteY3" fmla="*/ 247633 h 247633"/>
              <a:gd name="connsiteX4" fmla="*/ 11906 w 308693"/>
              <a:gd name="connsiteY4" fmla="*/ 0 h 247633"/>
              <a:gd name="connsiteX0" fmla="*/ 2381 w 308693"/>
              <a:gd name="connsiteY0" fmla="*/ 2381 h 247633"/>
              <a:gd name="connsiteX1" fmla="*/ 275355 w 308693"/>
              <a:gd name="connsiteY1" fmla="*/ 0 h 247633"/>
              <a:gd name="connsiteX2" fmla="*/ 308693 w 308693"/>
              <a:gd name="connsiteY2" fmla="*/ 242871 h 247633"/>
              <a:gd name="connsiteX3" fmla="*/ 0 w 308693"/>
              <a:gd name="connsiteY3" fmla="*/ 247633 h 247633"/>
              <a:gd name="connsiteX4" fmla="*/ 2381 w 308693"/>
              <a:gd name="connsiteY4" fmla="*/ 2381 h 2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693" h="247633">
                <a:moveTo>
                  <a:pt x="2381" y="2381"/>
                </a:moveTo>
                <a:lnTo>
                  <a:pt x="275355" y="0"/>
                </a:lnTo>
                <a:lnTo>
                  <a:pt x="308693" y="242871"/>
                </a:lnTo>
                <a:lnTo>
                  <a:pt x="0" y="247633"/>
                </a:lnTo>
                <a:cubicBezTo>
                  <a:pt x="794" y="165882"/>
                  <a:pt x="1587" y="84132"/>
                  <a:pt x="2381" y="2381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C05AF4-9D3F-6E13-2897-A30ABB899A63}"/>
              </a:ext>
            </a:extLst>
          </p:cNvPr>
          <p:cNvSpPr/>
          <p:nvPr/>
        </p:nvSpPr>
        <p:spPr bwMode="white">
          <a:xfrm>
            <a:off x="1758095" y="2721259"/>
            <a:ext cx="316699" cy="244818"/>
          </a:xfrm>
          <a:custGeom>
            <a:avLst/>
            <a:gdLst>
              <a:gd name="connsiteX0" fmla="*/ 0 w 316699"/>
              <a:gd name="connsiteY0" fmla="*/ 0 h 244818"/>
              <a:gd name="connsiteX1" fmla="*/ 316699 w 316699"/>
              <a:gd name="connsiteY1" fmla="*/ 0 h 244818"/>
              <a:gd name="connsiteX2" fmla="*/ 316699 w 316699"/>
              <a:gd name="connsiteY2" fmla="*/ 244818 h 244818"/>
              <a:gd name="connsiteX3" fmla="*/ 0 w 316699"/>
              <a:gd name="connsiteY3" fmla="*/ 244818 h 244818"/>
              <a:gd name="connsiteX4" fmla="*/ 0 w 316699"/>
              <a:gd name="connsiteY4" fmla="*/ 0 h 244818"/>
              <a:gd name="connsiteX0" fmla="*/ 0 w 316699"/>
              <a:gd name="connsiteY0" fmla="*/ 0 h 244818"/>
              <a:gd name="connsiteX1" fmla="*/ 304604 w 316699"/>
              <a:gd name="connsiteY1" fmla="*/ 2419 h 244818"/>
              <a:gd name="connsiteX2" fmla="*/ 316699 w 316699"/>
              <a:gd name="connsiteY2" fmla="*/ 244818 h 244818"/>
              <a:gd name="connsiteX3" fmla="*/ 0 w 316699"/>
              <a:gd name="connsiteY3" fmla="*/ 244818 h 244818"/>
              <a:gd name="connsiteX4" fmla="*/ 0 w 316699"/>
              <a:gd name="connsiteY4" fmla="*/ 0 h 244818"/>
              <a:gd name="connsiteX0" fmla="*/ 16934 w 316699"/>
              <a:gd name="connsiteY0" fmla="*/ 0 h 244818"/>
              <a:gd name="connsiteX1" fmla="*/ 304604 w 316699"/>
              <a:gd name="connsiteY1" fmla="*/ 2419 h 244818"/>
              <a:gd name="connsiteX2" fmla="*/ 316699 w 316699"/>
              <a:gd name="connsiteY2" fmla="*/ 244818 h 244818"/>
              <a:gd name="connsiteX3" fmla="*/ 0 w 316699"/>
              <a:gd name="connsiteY3" fmla="*/ 244818 h 244818"/>
              <a:gd name="connsiteX4" fmla="*/ 16934 w 316699"/>
              <a:gd name="connsiteY4" fmla="*/ 0 h 24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699" h="244818">
                <a:moveTo>
                  <a:pt x="16934" y="0"/>
                </a:moveTo>
                <a:lnTo>
                  <a:pt x="304604" y="2419"/>
                </a:lnTo>
                <a:lnTo>
                  <a:pt x="316699" y="244818"/>
                </a:lnTo>
                <a:lnTo>
                  <a:pt x="0" y="244818"/>
                </a:lnTo>
                <a:lnTo>
                  <a:pt x="16934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721A3E-C344-3BD0-CFD5-459029F434BC}"/>
              </a:ext>
            </a:extLst>
          </p:cNvPr>
          <p:cNvSpPr/>
          <p:nvPr/>
        </p:nvSpPr>
        <p:spPr bwMode="white">
          <a:xfrm>
            <a:off x="4333958" y="2726020"/>
            <a:ext cx="305175" cy="247633"/>
          </a:xfrm>
          <a:custGeom>
            <a:avLst/>
            <a:gdLst>
              <a:gd name="connsiteX0" fmla="*/ 0 w 305175"/>
              <a:gd name="connsiteY0" fmla="*/ 0 h 247633"/>
              <a:gd name="connsiteX1" fmla="*/ 305175 w 305175"/>
              <a:gd name="connsiteY1" fmla="*/ 0 h 247633"/>
              <a:gd name="connsiteX2" fmla="*/ 305175 w 305175"/>
              <a:gd name="connsiteY2" fmla="*/ 247633 h 247633"/>
              <a:gd name="connsiteX3" fmla="*/ 0 w 305175"/>
              <a:gd name="connsiteY3" fmla="*/ 247633 h 247633"/>
              <a:gd name="connsiteX4" fmla="*/ 0 w 305175"/>
              <a:gd name="connsiteY4" fmla="*/ 0 h 247633"/>
              <a:gd name="connsiteX0" fmla="*/ 0 w 305175"/>
              <a:gd name="connsiteY0" fmla="*/ 0 h 247633"/>
              <a:gd name="connsiteX1" fmla="*/ 285823 w 305175"/>
              <a:gd name="connsiteY1" fmla="*/ 12095 h 247633"/>
              <a:gd name="connsiteX2" fmla="*/ 305175 w 305175"/>
              <a:gd name="connsiteY2" fmla="*/ 247633 h 247633"/>
              <a:gd name="connsiteX3" fmla="*/ 0 w 305175"/>
              <a:gd name="connsiteY3" fmla="*/ 247633 h 247633"/>
              <a:gd name="connsiteX4" fmla="*/ 0 w 305175"/>
              <a:gd name="connsiteY4" fmla="*/ 0 h 2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175" h="247633">
                <a:moveTo>
                  <a:pt x="0" y="0"/>
                </a:moveTo>
                <a:lnTo>
                  <a:pt x="285823" y="12095"/>
                </a:lnTo>
                <a:lnTo>
                  <a:pt x="305175" y="247633"/>
                </a:lnTo>
                <a:lnTo>
                  <a:pt x="0" y="24763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7D3B85-51E7-EEB1-17E0-0370EB14D0C4}"/>
              </a:ext>
            </a:extLst>
          </p:cNvPr>
          <p:cNvSpPr/>
          <p:nvPr/>
        </p:nvSpPr>
        <p:spPr bwMode="white">
          <a:xfrm>
            <a:off x="6891254" y="2721260"/>
            <a:ext cx="318168" cy="264806"/>
          </a:xfrm>
          <a:custGeom>
            <a:avLst/>
            <a:gdLst>
              <a:gd name="connsiteX0" fmla="*/ 0 w 356873"/>
              <a:gd name="connsiteY0" fmla="*/ 0 h 264806"/>
              <a:gd name="connsiteX1" fmla="*/ 356873 w 356873"/>
              <a:gd name="connsiteY1" fmla="*/ 0 h 264806"/>
              <a:gd name="connsiteX2" fmla="*/ 356873 w 356873"/>
              <a:gd name="connsiteY2" fmla="*/ 264806 h 264806"/>
              <a:gd name="connsiteX3" fmla="*/ 0 w 356873"/>
              <a:gd name="connsiteY3" fmla="*/ 264806 h 264806"/>
              <a:gd name="connsiteX4" fmla="*/ 0 w 356873"/>
              <a:gd name="connsiteY4" fmla="*/ 0 h 264806"/>
              <a:gd name="connsiteX0" fmla="*/ 0 w 356873"/>
              <a:gd name="connsiteY0" fmla="*/ 0 h 264806"/>
              <a:gd name="connsiteX1" fmla="*/ 303654 w 356873"/>
              <a:gd name="connsiteY1" fmla="*/ 0 h 264806"/>
              <a:gd name="connsiteX2" fmla="*/ 356873 w 356873"/>
              <a:gd name="connsiteY2" fmla="*/ 264806 h 264806"/>
              <a:gd name="connsiteX3" fmla="*/ 0 w 356873"/>
              <a:gd name="connsiteY3" fmla="*/ 264806 h 264806"/>
              <a:gd name="connsiteX4" fmla="*/ 0 w 356873"/>
              <a:gd name="connsiteY4" fmla="*/ 0 h 264806"/>
              <a:gd name="connsiteX0" fmla="*/ 0 w 335101"/>
              <a:gd name="connsiteY0" fmla="*/ 0 h 269644"/>
              <a:gd name="connsiteX1" fmla="*/ 303654 w 335101"/>
              <a:gd name="connsiteY1" fmla="*/ 0 h 269644"/>
              <a:gd name="connsiteX2" fmla="*/ 335101 w 335101"/>
              <a:gd name="connsiteY2" fmla="*/ 269644 h 269644"/>
              <a:gd name="connsiteX3" fmla="*/ 0 w 335101"/>
              <a:gd name="connsiteY3" fmla="*/ 264806 h 269644"/>
              <a:gd name="connsiteX4" fmla="*/ 0 w 335101"/>
              <a:gd name="connsiteY4" fmla="*/ 0 h 269644"/>
              <a:gd name="connsiteX0" fmla="*/ 0 w 318168"/>
              <a:gd name="connsiteY0" fmla="*/ 0 h 264806"/>
              <a:gd name="connsiteX1" fmla="*/ 303654 w 318168"/>
              <a:gd name="connsiteY1" fmla="*/ 0 h 264806"/>
              <a:gd name="connsiteX2" fmla="*/ 318168 w 318168"/>
              <a:gd name="connsiteY2" fmla="*/ 259968 h 264806"/>
              <a:gd name="connsiteX3" fmla="*/ 0 w 318168"/>
              <a:gd name="connsiteY3" fmla="*/ 264806 h 264806"/>
              <a:gd name="connsiteX4" fmla="*/ 0 w 318168"/>
              <a:gd name="connsiteY4" fmla="*/ 0 h 264806"/>
              <a:gd name="connsiteX0" fmla="*/ 19352 w 318168"/>
              <a:gd name="connsiteY0" fmla="*/ 0 h 264806"/>
              <a:gd name="connsiteX1" fmla="*/ 303654 w 318168"/>
              <a:gd name="connsiteY1" fmla="*/ 0 h 264806"/>
              <a:gd name="connsiteX2" fmla="*/ 318168 w 318168"/>
              <a:gd name="connsiteY2" fmla="*/ 259968 h 264806"/>
              <a:gd name="connsiteX3" fmla="*/ 0 w 318168"/>
              <a:gd name="connsiteY3" fmla="*/ 264806 h 264806"/>
              <a:gd name="connsiteX4" fmla="*/ 19352 w 318168"/>
              <a:gd name="connsiteY4" fmla="*/ 0 h 2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168" h="264806">
                <a:moveTo>
                  <a:pt x="19352" y="0"/>
                </a:moveTo>
                <a:lnTo>
                  <a:pt x="303654" y="0"/>
                </a:lnTo>
                <a:lnTo>
                  <a:pt x="318168" y="259968"/>
                </a:lnTo>
                <a:lnTo>
                  <a:pt x="0" y="264806"/>
                </a:lnTo>
                <a:lnTo>
                  <a:pt x="19352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6C6F80-DBAF-DD0C-4D7D-BB27178431EC}"/>
              </a:ext>
            </a:extLst>
          </p:cNvPr>
          <p:cNvSpPr/>
          <p:nvPr/>
        </p:nvSpPr>
        <p:spPr bwMode="white">
          <a:xfrm>
            <a:off x="1758095" y="5045201"/>
            <a:ext cx="1390476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5E275B-07C5-E452-FB69-4EBAB6AFA957}"/>
              </a:ext>
            </a:extLst>
          </p:cNvPr>
          <p:cNvSpPr/>
          <p:nvPr/>
        </p:nvSpPr>
        <p:spPr bwMode="white">
          <a:xfrm>
            <a:off x="6700952" y="5045201"/>
            <a:ext cx="2361904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E3835E-B0F0-0C89-5749-F27CC65BC4B6}"/>
              </a:ext>
            </a:extLst>
          </p:cNvPr>
          <p:cNvSpPr/>
          <p:nvPr/>
        </p:nvSpPr>
        <p:spPr bwMode="white">
          <a:xfrm>
            <a:off x="6904555" y="2011118"/>
            <a:ext cx="288032" cy="19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4138D6-119E-EF7F-CFB7-D3B70540C2EC}"/>
              </a:ext>
            </a:extLst>
          </p:cNvPr>
          <p:cNvSpPr/>
          <p:nvPr/>
        </p:nvSpPr>
        <p:spPr bwMode="white">
          <a:xfrm>
            <a:off x="9468586" y="2721259"/>
            <a:ext cx="294394" cy="281981"/>
          </a:xfrm>
          <a:custGeom>
            <a:avLst/>
            <a:gdLst>
              <a:gd name="connsiteX0" fmla="*/ 0 w 308693"/>
              <a:gd name="connsiteY0" fmla="*/ 0 h 281981"/>
              <a:gd name="connsiteX1" fmla="*/ 308693 w 308693"/>
              <a:gd name="connsiteY1" fmla="*/ 0 h 281981"/>
              <a:gd name="connsiteX2" fmla="*/ 308693 w 308693"/>
              <a:gd name="connsiteY2" fmla="*/ 281981 h 281981"/>
              <a:gd name="connsiteX3" fmla="*/ 0 w 308693"/>
              <a:gd name="connsiteY3" fmla="*/ 281981 h 281981"/>
              <a:gd name="connsiteX4" fmla="*/ 0 w 308693"/>
              <a:gd name="connsiteY4" fmla="*/ 0 h 281981"/>
              <a:gd name="connsiteX0" fmla="*/ 0 w 308693"/>
              <a:gd name="connsiteY0" fmla="*/ 0 h 281981"/>
              <a:gd name="connsiteX1" fmla="*/ 284503 w 308693"/>
              <a:gd name="connsiteY1" fmla="*/ 0 h 281981"/>
              <a:gd name="connsiteX2" fmla="*/ 308693 w 308693"/>
              <a:gd name="connsiteY2" fmla="*/ 281981 h 281981"/>
              <a:gd name="connsiteX3" fmla="*/ 0 w 308693"/>
              <a:gd name="connsiteY3" fmla="*/ 281981 h 281981"/>
              <a:gd name="connsiteX4" fmla="*/ 0 w 308693"/>
              <a:gd name="connsiteY4" fmla="*/ 0 h 281981"/>
              <a:gd name="connsiteX0" fmla="*/ 0 w 299017"/>
              <a:gd name="connsiteY0" fmla="*/ 0 h 281981"/>
              <a:gd name="connsiteX1" fmla="*/ 284503 w 299017"/>
              <a:gd name="connsiteY1" fmla="*/ 0 h 281981"/>
              <a:gd name="connsiteX2" fmla="*/ 299017 w 299017"/>
              <a:gd name="connsiteY2" fmla="*/ 281981 h 281981"/>
              <a:gd name="connsiteX3" fmla="*/ 0 w 299017"/>
              <a:gd name="connsiteY3" fmla="*/ 281981 h 281981"/>
              <a:gd name="connsiteX4" fmla="*/ 0 w 299017"/>
              <a:gd name="connsiteY4" fmla="*/ 0 h 281981"/>
              <a:gd name="connsiteX0" fmla="*/ 0 w 299017"/>
              <a:gd name="connsiteY0" fmla="*/ 0 h 281981"/>
              <a:gd name="connsiteX1" fmla="*/ 284503 w 299017"/>
              <a:gd name="connsiteY1" fmla="*/ 0 h 281981"/>
              <a:gd name="connsiteX2" fmla="*/ 299017 w 299017"/>
              <a:gd name="connsiteY2" fmla="*/ 281981 h 281981"/>
              <a:gd name="connsiteX3" fmla="*/ 4838 w 299017"/>
              <a:gd name="connsiteY3" fmla="*/ 281981 h 281981"/>
              <a:gd name="connsiteX4" fmla="*/ 0 w 299017"/>
              <a:gd name="connsiteY4" fmla="*/ 0 h 281981"/>
              <a:gd name="connsiteX0" fmla="*/ 5053 w 294394"/>
              <a:gd name="connsiteY0" fmla="*/ 0 h 281981"/>
              <a:gd name="connsiteX1" fmla="*/ 279880 w 294394"/>
              <a:gd name="connsiteY1" fmla="*/ 0 h 281981"/>
              <a:gd name="connsiteX2" fmla="*/ 294394 w 294394"/>
              <a:gd name="connsiteY2" fmla="*/ 281981 h 281981"/>
              <a:gd name="connsiteX3" fmla="*/ 215 w 294394"/>
              <a:gd name="connsiteY3" fmla="*/ 281981 h 281981"/>
              <a:gd name="connsiteX4" fmla="*/ 5053 w 294394"/>
              <a:gd name="connsiteY4" fmla="*/ 0 h 281981"/>
              <a:gd name="connsiteX0" fmla="*/ 5053 w 287137"/>
              <a:gd name="connsiteY0" fmla="*/ 0 h 281981"/>
              <a:gd name="connsiteX1" fmla="*/ 279880 w 287137"/>
              <a:gd name="connsiteY1" fmla="*/ 0 h 281981"/>
              <a:gd name="connsiteX2" fmla="*/ 287137 w 287137"/>
              <a:gd name="connsiteY2" fmla="*/ 281981 h 281981"/>
              <a:gd name="connsiteX3" fmla="*/ 215 w 287137"/>
              <a:gd name="connsiteY3" fmla="*/ 281981 h 281981"/>
              <a:gd name="connsiteX4" fmla="*/ 5053 w 287137"/>
              <a:gd name="connsiteY4" fmla="*/ 0 h 281981"/>
              <a:gd name="connsiteX0" fmla="*/ 5053 w 294394"/>
              <a:gd name="connsiteY0" fmla="*/ 0 h 281981"/>
              <a:gd name="connsiteX1" fmla="*/ 279880 w 294394"/>
              <a:gd name="connsiteY1" fmla="*/ 0 h 281981"/>
              <a:gd name="connsiteX2" fmla="*/ 294394 w 294394"/>
              <a:gd name="connsiteY2" fmla="*/ 274724 h 281981"/>
              <a:gd name="connsiteX3" fmla="*/ 215 w 294394"/>
              <a:gd name="connsiteY3" fmla="*/ 281981 h 281981"/>
              <a:gd name="connsiteX4" fmla="*/ 5053 w 294394"/>
              <a:gd name="connsiteY4" fmla="*/ 0 h 28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94" h="281981">
                <a:moveTo>
                  <a:pt x="5053" y="0"/>
                </a:moveTo>
                <a:lnTo>
                  <a:pt x="279880" y="0"/>
                </a:lnTo>
                <a:lnTo>
                  <a:pt x="294394" y="274724"/>
                </a:lnTo>
                <a:lnTo>
                  <a:pt x="215" y="281981"/>
                </a:lnTo>
                <a:cubicBezTo>
                  <a:pt x="-1398" y="187987"/>
                  <a:pt x="6666" y="93994"/>
                  <a:pt x="5053" y="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0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2024-08-19T13:45:20Z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