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9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1FBCA-B412-2128-F517-D28D044425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13608"/>
          <a:stretch/>
        </p:blipFill>
        <p:spPr>
          <a:xfrm>
            <a:off x="4367808" y="2564904"/>
            <a:ext cx="3575800" cy="173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DFAEE-818D-C985-F041-82FDF45741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04334"/>
            <a:ext cx="10800000" cy="271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763" y="3212975"/>
            <a:ext cx="720080" cy="7430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033" y="3212976"/>
            <a:ext cx="720080" cy="7430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510" y="3212976"/>
            <a:ext cx="720080" cy="743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166" y="3219052"/>
            <a:ext cx="720080" cy="7430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4DCAC-16B3-09C8-2C79-585869D3B375}"/>
              </a:ext>
            </a:extLst>
          </p:cNvPr>
          <p:cNvSpPr/>
          <p:nvPr/>
        </p:nvSpPr>
        <p:spPr bwMode="white">
          <a:xfrm>
            <a:off x="9558095" y="2791217"/>
            <a:ext cx="209523" cy="2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78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12" y="827998"/>
            <a:ext cx="9369899" cy="52331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D2C2AB-4ED0-0E53-ED89-8EA3488A8E98}"/>
              </a:ext>
            </a:extLst>
          </p:cNvPr>
          <p:cNvSpPr/>
          <p:nvPr/>
        </p:nvSpPr>
        <p:spPr bwMode="white">
          <a:xfrm>
            <a:off x="3503712" y="5005482"/>
            <a:ext cx="504055" cy="77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503712" y="1916832"/>
            <a:ext cx="3672408" cy="208823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725020" y="2987407"/>
            <a:ext cx="3451100" cy="240314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614366" y="1916832"/>
            <a:ext cx="3561754" cy="246468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359696" y="2883525"/>
            <a:ext cx="3761097" cy="250703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84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F8353-80F4-9117-D71B-1171E2CB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2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772816"/>
            <a:ext cx="1728192" cy="1486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1752" y="1772816"/>
            <a:ext cx="1728192" cy="14868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816" y="1772816"/>
            <a:ext cx="1728192" cy="14868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1772816"/>
            <a:ext cx="1728192" cy="148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8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DBC88-E72A-DCAF-CB3F-7C27E19B39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1894"/>
            <a:ext cx="10800000" cy="2415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A0D23-81FC-BAFC-283B-A0742CCE6F23}"/>
              </a:ext>
            </a:extLst>
          </p:cNvPr>
          <p:cNvSpPr/>
          <p:nvPr/>
        </p:nvSpPr>
        <p:spPr bwMode="white">
          <a:xfrm>
            <a:off x="2777142" y="3609311"/>
            <a:ext cx="257142" cy="2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98E183-5A90-BCFD-01CA-2C223557FB9E}"/>
              </a:ext>
            </a:extLst>
          </p:cNvPr>
          <p:cNvSpPr/>
          <p:nvPr/>
        </p:nvSpPr>
        <p:spPr bwMode="white">
          <a:xfrm>
            <a:off x="4062857" y="3552034"/>
            <a:ext cx="380952" cy="31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A7248F-A20A-2339-9B6D-22B93CC92B8F}"/>
              </a:ext>
            </a:extLst>
          </p:cNvPr>
          <p:cNvSpPr/>
          <p:nvPr/>
        </p:nvSpPr>
        <p:spPr bwMode="white">
          <a:xfrm>
            <a:off x="5462857" y="3599764"/>
            <a:ext cx="266666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4CF35F-99EA-0D39-1D31-8A22EACCE12F}"/>
              </a:ext>
            </a:extLst>
          </p:cNvPr>
          <p:cNvSpPr/>
          <p:nvPr/>
        </p:nvSpPr>
        <p:spPr bwMode="white">
          <a:xfrm>
            <a:off x="6758095" y="3552034"/>
            <a:ext cx="380952" cy="31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21F0B8-3C55-7664-06FC-B7F1A8504A6D}"/>
              </a:ext>
            </a:extLst>
          </p:cNvPr>
          <p:cNvSpPr/>
          <p:nvPr/>
        </p:nvSpPr>
        <p:spPr bwMode="white">
          <a:xfrm>
            <a:off x="8158095" y="3599764"/>
            <a:ext cx="266666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FB7554-C5C3-2847-9181-B3301ED6644A}"/>
              </a:ext>
            </a:extLst>
          </p:cNvPr>
          <p:cNvSpPr/>
          <p:nvPr/>
        </p:nvSpPr>
        <p:spPr bwMode="white">
          <a:xfrm>
            <a:off x="9453333" y="3552034"/>
            <a:ext cx="371428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98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2024-08-19T07:30:35Z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