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6" r:id="rId4"/>
    <p:sldId id="330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0693"/>
    <a:srgbClr val="E6E6E6"/>
    <a:srgbClr val="EC03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A1FAD-7E60-135E-7534-7F4CB17966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12176"/>
            <a:ext cx="10800000" cy="2152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1A9347-FDE8-89D2-53DA-02F511881CC4}"/>
              </a:ext>
            </a:extLst>
          </p:cNvPr>
          <p:cNvSpPr/>
          <p:nvPr/>
        </p:nvSpPr>
        <p:spPr bwMode="white">
          <a:xfrm>
            <a:off x="9264352" y="3571794"/>
            <a:ext cx="2255648" cy="99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1384" y="764704"/>
            <a:ext cx="10939024" cy="5438391"/>
            <a:chOff x="479376" y="764704"/>
            <a:chExt cx="10939024" cy="54383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764704"/>
              <a:ext cx="10939024" cy="5438391"/>
            </a:xfrm>
            <a:prstGeom prst="rect">
              <a:avLst/>
            </a:prstGeom>
          </p:spPr>
        </p:pic>
        <p:sp useBgFill="1">
          <p:nvSpPr>
            <p:cNvPr id="4" name="矩形 3">
              <a:extLst>
                <a:ext uri="{FF2B5EF4-FFF2-40B4-BE49-F238E27FC236}">
                  <a16:creationId xmlns:a16="http://schemas.microsoft.com/office/drawing/2014/main" id="{33CB8696-5061-8D2E-EF9A-FC81A496B8B8}"/>
                </a:ext>
              </a:extLst>
            </p:cNvPr>
            <p:cNvSpPr/>
            <p:nvPr/>
          </p:nvSpPr>
          <p:spPr bwMode="white">
            <a:xfrm>
              <a:off x="9120336" y="764704"/>
              <a:ext cx="2298064" cy="316801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2279576" y="4581128"/>
            <a:ext cx="5688632" cy="88977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279576" y="4586312"/>
            <a:ext cx="1872208" cy="88459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240016" y="4662512"/>
            <a:ext cx="0" cy="80839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112224" y="4539984"/>
            <a:ext cx="2016224" cy="9309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151784" y="4662512"/>
            <a:ext cx="5936986" cy="80839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83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F284E-C917-6685-AB84-2FA22D0D24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02629"/>
            <a:ext cx="10800000" cy="3206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E8FA14-B12F-E7F6-8C17-EA7511534E1B}"/>
              </a:ext>
            </a:extLst>
          </p:cNvPr>
          <p:cNvSpPr/>
          <p:nvPr/>
        </p:nvSpPr>
        <p:spPr bwMode="white">
          <a:xfrm>
            <a:off x="2062857" y="2524149"/>
            <a:ext cx="657142" cy="26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4B9927-3D0E-65C4-433A-FA88B8C98FBB}"/>
              </a:ext>
            </a:extLst>
          </p:cNvPr>
          <p:cNvSpPr/>
          <p:nvPr/>
        </p:nvSpPr>
        <p:spPr bwMode="white">
          <a:xfrm>
            <a:off x="2929523" y="2524149"/>
            <a:ext cx="657142" cy="26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6AC20A-09C9-335A-F785-C03EAF8488A0}"/>
              </a:ext>
            </a:extLst>
          </p:cNvPr>
          <p:cNvSpPr/>
          <p:nvPr/>
        </p:nvSpPr>
        <p:spPr bwMode="white">
          <a:xfrm>
            <a:off x="9072380" y="2495520"/>
            <a:ext cx="657142" cy="29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87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764704"/>
            <a:ext cx="10232518" cy="525099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11624" y="2132856"/>
            <a:ext cx="3960440" cy="115212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159896" y="2167767"/>
            <a:ext cx="72008" cy="111721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575720" y="2132856"/>
            <a:ext cx="3952123" cy="115212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391939" y="2167767"/>
            <a:ext cx="1520485" cy="111721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705775" y="4039125"/>
            <a:ext cx="3390225" cy="123169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583832" y="4034493"/>
            <a:ext cx="501898" cy="121010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518828" y="4026853"/>
            <a:ext cx="9015" cy="121774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100110" y="4079173"/>
            <a:ext cx="812314" cy="1191651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706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70</cp:revision>
  <dcterms:created xsi:type="dcterms:W3CDTF">2015-09-16T06:44:00Z</dcterms:created>
  <dcterms:modified xsi:type="dcterms:W3CDTF">2024-08-19T06:29:01Z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