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57B90-9314-CA0F-CBB6-3F456028F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5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AA197-ADFC-1D8D-8B8B-1DFB2A672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98066"/>
            <a:ext cx="10800000" cy="334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4E530-72EB-F494-EE67-9B6728CD80AF}"/>
              </a:ext>
            </a:extLst>
          </p:cNvPr>
          <p:cNvSpPr/>
          <p:nvPr/>
        </p:nvSpPr>
        <p:spPr bwMode="white">
          <a:xfrm>
            <a:off x="3958095" y="2560041"/>
            <a:ext cx="1028571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2841F-AAB3-E61C-A7F7-C3F245528A69}"/>
              </a:ext>
            </a:extLst>
          </p:cNvPr>
          <p:cNvSpPr/>
          <p:nvPr/>
        </p:nvSpPr>
        <p:spPr bwMode="white">
          <a:xfrm>
            <a:off x="8348571" y="2598139"/>
            <a:ext cx="21904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A83E0-0A9B-BF61-C124-F5B85A012B39}"/>
              </a:ext>
            </a:extLst>
          </p:cNvPr>
          <p:cNvSpPr/>
          <p:nvPr/>
        </p:nvSpPr>
        <p:spPr bwMode="white">
          <a:xfrm>
            <a:off x="2948571" y="3436296"/>
            <a:ext cx="2038095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FDB9F1-91C6-FD42-5B53-7F825EEC6D0F}"/>
              </a:ext>
            </a:extLst>
          </p:cNvPr>
          <p:cNvSpPr/>
          <p:nvPr/>
        </p:nvSpPr>
        <p:spPr bwMode="white">
          <a:xfrm>
            <a:off x="8348571" y="3474394"/>
            <a:ext cx="21904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56CCA1-2268-2828-C6A9-332F7B58D769}"/>
              </a:ext>
            </a:extLst>
          </p:cNvPr>
          <p:cNvSpPr/>
          <p:nvPr/>
        </p:nvSpPr>
        <p:spPr bwMode="white">
          <a:xfrm>
            <a:off x="3272380" y="4312551"/>
            <a:ext cx="1723809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9460D8-534C-5AFD-3B80-4E2F39989DA6}"/>
              </a:ext>
            </a:extLst>
          </p:cNvPr>
          <p:cNvSpPr/>
          <p:nvPr/>
        </p:nvSpPr>
        <p:spPr bwMode="white">
          <a:xfrm>
            <a:off x="8348571" y="4350649"/>
            <a:ext cx="21904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44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126CF-0D7D-C49F-83AB-933EDCE5C7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91"/>
            <a:ext cx="10800000" cy="352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0D908B53-A2EA-5007-1E5C-EEAE92FDF3E5}"/>
              </a:ext>
            </a:extLst>
          </p:cNvPr>
          <p:cNvSpPr/>
          <p:nvPr/>
        </p:nvSpPr>
        <p:spPr bwMode="white">
          <a:xfrm>
            <a:off x="3215680" y="899045"/>
            <a:ext cx="936104" cy="953699"/>
          </a:xfrm>
          <a:prstGeom prst="ellipse">
            <a:avLst/>
          </a:prstGeom>
          <a:noFill/>
          <a:ln w="10795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7026CC-FC03-92F4-D130-C75F1B48FAF9}"/>
              </a:ext>
            </a:extLst>
          </p:cNvPr>
          <p:cNvSpPr/>
          <p:nvPr/>
        </p:nvSpPr>
        <p:spPr bwMode="white">
          <a:xfrm>
            <a:off x="4862857" y="2358205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7C833-E7AE-528A-0923-97CF9B0780B6}"/>
              </a:ext>
            </a:extLst>
          </p:cNvPr>
          <p:cNvSpPr/>
          <p:nvPr/>
        </p:nvSpPr>
        <p:spPr bwMode="white">
          <a:xfrm>
            <a:off x="9329523" y="2358205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179CF4-AE85-E978-A17A-C3AE35F564EB}"/>
              </a:ext>
            </a:extLst>
          </p:cNvPr>
          <p:cNvSpPr/>
          <p:nvPr/>
        </p:nvSpPr>
        <p:spPr bwMode="white">
          <a:xfrm>
            <a:off x="3100952" y="3826902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C03E097-8A8B-A574-11C3-527F8F90D5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7216"/>
            <a:ext cx="10800000" cy="2464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64302-9ED7-C6F3-BCAB-328FC0DB517C}"/>
              </a:ext>
            </a:extLst>
          </p:cNvPr>
          <p:cNvSpPr/>
          <p:nvPr/>
        </p:nvSpPr>
        <p:spPr bwMode="white">
          <a:xfrm>
            <a:off x="2100952" y="6187411"/>
            <a:ext cx="219047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E5A280-4519-3833-2209-8F5F0BE9581D}"/>
              </a:ext>
            </a:extLst>
          </p:cNvPr>
          <p:cNvSpPr/>
          <p:nvPr/>
        </p:nvSpPr>
        <p:spPr bwMode="white">
          <a:xfrm>
            <a:off x="3110476" y="6187411"/>
            <a:ext cx="219047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CD9877-5DB3-D953-3D1C-1047716B153B}"/>
              </a:ext>
            </a:extLst>
          </p:cNvPr>
          <p:cNvSpPr/>
          <p:nvPr/>
        </p:nvSpPr>
        <p:spPr bwMode="white">
          <a:xfrm>
            <a:off x="3996190" y="6187411"/>
            <a:ext cx="209523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091B18-87F9-FE72-8F99-6A5B5C32A81C}"/>
              </a:ext>
            </a:extLst>
          </p:cNvPr>
          <p:cNvSpPr/>
          <p:nvPr/>
        </p:nvSpPr>
        <p:spPr bwMode="white">
          <a:xfrm>
            <a:off x="6777142" y="6158758"/>
            <a:ext cx="400000" cy="25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65277B-F78D-BDBF-66FC-485285238464}"/>
              </a:ext>
            </a:extLst>
          </p:cNvPr>
          <p:cNvSpPr/>
          <p:nvPr/>
        </p:nvSpPr>
        <p:spPr bwMode="white">
          <a:xfrm>
            <a:off x="7843809" y="6158758"/>
            <a:ext cx="219047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5D8758-0D23-11BF-4EF1-F269975AD176}"/>
              </a:ext>
            </a:extLst>
          </p:cNvPr>
          <p:cNvSpPr/>
          <p:nvPr/>
        </p:nvSpPr>
        <p:spPr bwMode="white">
          <a:xfrm>
            <a:off x="8729523" y="6158758"/>
            <a:ext cx="219047" cy="2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664302-9ED7-C6F3-BCAB-328FC0DB517C}"/>
              </a:ext>
            </a:extLst>
          </p:cNvPr>
          <p:cNvSpPr/>
          <p:nvPr/>
        </p:nvSpPr>
        <p:spPr bwMode="white">
          <a:xfrm>
            <a:off x="2548571" y="6166133"/>
            <a:ext cx="331048" cy="250502"/>
          </a:xfrm>
          <a:custGeom>
            <a:avLst/>
            <a:gdLst>
              <a:gd name="connsiteX0" fmla="*/ 0 w 331048"/>
              <a:gd name="connsiteY0" fmla="*/ 0 h 257876"/>
              <a:gd name="connsiteX1" fmla="*/ 331048 w 331048"/>
              <a:gd name="connsiteY1" fmla="*/ 0 h 257876"/>
              <a:gd name="connsiteX2" fmla="*/ 331048 w 331048"/>
              <a:gd name="connsiteY2" fmla="*/ 257876 h 257876"/>
              <a:gd name="connsiteX3" fmla="*/ 0 w 331048"/>
              <a:gd name="connsiteY3" fmla="*/ 257876 h 257876"/>
              <a:gd name="connsiteX4" fmla="*/ 0 w 331048"/>
              <a:gd name="connsiteY4" fmla="*/ 0 h 257876"/>
              <a:gd name="connsiteX0" fmla="*/ 29496 w 331048"/>
              <a:gd name="connsiteY0" fmla="*/ 14748 h 257876"/>
              <a:gd name="connsiteX1" fmla="*/ 331048 w 331048"/>
              <a:gd name="connsiteY1" fmla="*/ 0 h 257876"/>
              <a:gd name="connsiteX2" fmla="*/ 331048 w 331048"/>
              <a:gd name="connsiteY2" fmla="*/ 257876 h 257876"/>
              <a:gd name="connsiteX3" fmla="*/ 0 w 331048"/>
              <a:gd name="connsiteY3" fmla="*/ 257876 h 257876"/>
              <a:gd name="connsiteX4" fmla="*/ 29496 w 331048"/>
              <a:gd name="connsiteY4" fmla="*/ 14748 h 257876"/>
              <a:gd name="connsiteX0" fmla="*/ 29496 w 331048"/>
              <a:gd name="connsiteY0" fmla="*/ 7374 h 250502"/>
              <a:gd name="connsiteX1" fmla="*/ 301552 w 331048"/>
              <a:gd name="connsiteY1" fmla="*/ 0 h 250502"/>
              <a:gd name="connsiteX2" fmla="*/ 331048 w 331048"/>
              <a:gd name="connsiteY2" fmla="*/ 250502 h 250502"/>
              <a:gd name="connsiteX3" fmla="*/ 0 w 331048"/>
              <a:gd name="connsiteY3" fmla="*/ 250502 h 250502"/>
              <a:gd name="connsiteX4" fmla="*/ 29496 w 331048"/>
              <a:gd name="connsiteY4" fmla="*/ 7374 h 25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48" h="250502">
                <a:moveTo>
                  <a:pt x="29496" y="7374"/>
                </a:moveTo>
                <a:lnTo>
                  <a:pt x="301552" y="0"/>
                </a:lnTo>
                <a:lnTo>
                  <a:pt x="331048" y="250502"/>
                </a:lnTo>
                <a:lnTo>
                  <a:pt x="0" y="250502"/>
                </a:lnTo>
                <a:lnTo>
                  <a:pt x="29496" y="737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091B18-87F9-FE72-8F99-6A5B5C32A81C}"/>
              </a:ext>
            </a:extLst>
          </p:cNvPr>
          <p:cNvSpPr/>
          <p:nvPr/>
        </p:nvSpPr>
        <p:spPr bwMode="white">
          <a:xfrm>
            <a:off x="7310475" y="6187411"/>
            <a:ext cx="297693" cy="2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3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2528D-F21F-1370-428D-DF6D0BF3E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DC49B-C975-8F82-8550-D1E58E8A17C1}"/>
              </a:ext>
            </a:extLst>
          </p:cNvPr>
          <p:cNvSpPr/>
          <p:nvPr/>
        </p:nvSpPr>
        <p:spPr bwMode="white">
          <a:xfrm>
            <a:off x="1929523" y="1143092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A6822-AAFD-ACB0-7F1B-04F67F57E913}"/>
              </a:ext>
            </a:extLst>
          </p:cNvPr>
          <p:cNvSpPr/>
          <p:nvPr/>
        </p:nvSpPr>
        <p:spPr bwMode="white">
          <a:xfrm>
            <a:off x="5348571" y="1143092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FFB46-48D2-05A8-182A-33AE2A02D712}"/>
              </a:ext>
            </a:extLst>
          </p:cNvPr>
          <p:cNvSpPr/>
          <p:nvPr/>
        </p:nvSpPr>
        <p:spPr bwMode="white">
          <a:xfrm>
            <a:off x="8596190" y="1143092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46A4AB-AD8B-E6D1-BB58-D48A6AE4CFAE}"/>
              </a:ext>
            </a:extLst>
          </p:cNvPr>
          <p:cNvSpPr/>
          <p:nvPr/>
        </p:nvSpPr>
        <p:spPr bwMode="white">
          <a:xfrm>
            <a:off x="1358095" y="2021534"/>
            <a:ext cx="371428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9E67A2-A09E-E973-E27C-A83DD47CF9DE}"/>
              </a:ext>
            </a:extLst>
          </p:cNvPr>
          <p:cNvSpPr/>
          <p:nvPr/>
        </p:nvSpPr>
        <p:spPr bwMode="white">
          <a:xfrm>
            <a:off x="4843809" y="2021534"/>
            <a:ext cx="219047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3A512F-F397-2A15-5112-75EBC237F8DB}"/>
              </a:ext>
            </a:extLst>
          </p:cNvPr>
          <p:cNvSpPr/>
          <p:nvPr/>
        </p:nvSpPr>
        <p:spPr bwMode="white">
          <a:xfrm>
            <a:off x="8596190" y="2021534"/>
            <a:ext cx="219047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3B1149-68B5-DA7E-5B28-1EC7133E16D2}"/>
              </a:ext>
            </a:extLst>
          </p:cNvPr>
          <p:cNvSpPr/>
          <p:nvPr/>
        </p:nvSpPr>
        <p:spPr bwMode="white">
          <a:xfrm>
            <a:off x="1424761" y="2890427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DF92A5-454B-A868-7542-5CD47D175DE4}"/>
              </a:ext>
            </a:extLst>
          </p:cNvPr>
          <p:cNvSpPr/>
          <p:nvPr/>
        </p:nvSpPr>
        <p:spPr bwMode="white">
          <a:xfrm>
            <a:off x="4843809" y="2890427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3C853E-805E-EBD7-285C-365323E62F79}"/>
              </a:ext>
            </a:extLst>
          </p:cNvPr>
          <p:cNvSpPr/>
          <p:nvPr/>
        </p:nvSpPr>
        <p:spPr bwMode="white">
          <a:xfrm>
            <a:off x="8767619" y="2890427"/>
            <a:ext cx="219047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DA78022-9F13-0F22-925A-41A4F5F55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7704"/>
            <a:ext cx="10800000" cy="284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311B4E-C8C2-0A5C-9435-2E801CB1EBA0}"/>
              </a:ext>
            </a:extLst>
          </p:cNvPr>
          <p:cNvSpPr/>
          <p:nvPr/>
        </p:nvSpPr>
        <p:spPr bwMode="white">
          <a:xfrm>
            <a:off x="7796190" y="4486221"/>
            <a:ext cx="2885714" cy="3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82670B-3EEA-9F23-F2BF-86F39884DEDB}"/>
              </a:ext>
            </a:extLst>
          </p:cNvPr>
          <p:cNvSpPr/>
          <p:nvPr/>
        </p:nvSpPr>
        <p:spPr bwMode="white">
          <a:xfrm>
            <a:off x="6777142" y="5297895"/>
            <a:ext cx="219047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373369-E753-B619-2124-42B396C38CE9}"/>
              </a:ext>
            </a:extLst>
          </p:cNvPr>
          <p:cNvSpPr/>
          <p:nvPr/>
        </p:nvSpPr>
        <p:spPr bwMode="white">
          <a:xfrm>
            <a:off x="7786666" y="5297895"/>
            <a:ext cx="209523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89B789-7977-40D5-DE21-E5B1A2E9E25C}"/>
              </a:ext>
            </a:extLst>
          </p:cNvPr>
          <p:cNvSpPr/>
          <p:nvPr/>
        </p:nvSpPr>
        <p:spPr bwMode="white">
          <a:xfrm>
            <a:off x="8662857" y="5297895"/>
            <a:ext cx="219047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12303E4-8D5E-8556-AA8B-D361610B266C}"/>
              </a:ext>
            </a:extLst>
          </p:cNvPr>
          <p:cNvSpPr/>
          <p:nvPr/>
        </p:nvSpPr>
        <p:spPr bwMode="white">
          <a:xfrm>
            <a:off x="6624761" y="6023626"/>
            <a:ext cx="2009523" cy="3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82670B-3EEA-9F23-F2BF-86F39884DEDB}"/>
              </a:ext>
            </a:extLst>
          </p:cNvPr>
          <p:cNvSpPr/>
          <p:nvPr/>
        </p:nvSpPr>
        <p:spPr bwMode="white">
          <a:xfrm>
            <a:off x="7234285" y="5297895"/>
            <a:ext cx="301875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