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3F0F5-ADF5-A3E4-F425-96208203E6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4" b="33472"/>
          <a:stretch/>
        </p:blipFill>
        <p:spPr>
          <a:xfrm>
            <a:off x="4392408" y="3068960"/>
            <a:ext cx="3431784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6A15E-6969-9592-B4ED-F10634F6E0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D0CB6C-24EB-9E3F-586D-6C48AC4A6090}"/>
              </a:ext>
            </a:extLst>
          </p:cNvPr>
          <p:cNvSpPr/>
          <p:nvPr/>
        </p:nvSpPr>
        <p:spPr bwMode="white">
          <a:xfrm>
            <a:off x="3224761" y="1667726"/>
            <a:ext cx="361904" cy="2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2A3AF9-3C47-4002-136E-4FA799E4278B}"/>
              </a:ext>
            </a:extLst>
          </p:cNvPr>
          <p:cNvSpPr/>
          <p:nvPr/>
        </p:nvSpPr>
        <p:spPr bwMode="white">
          <a:xfrm>
            <a:off x="6900952" y="1667726"/>
            <a:ext cx="361904" cy="2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5B0BA4-8356-221B-8DCB-227F0F19FC5B}"/>
              </a:ext>
            </a:extLst>
          </p:cNvPr>
          <p:cNvSpPr/>
          <p:nvPr/>
        </p:nvSpPr>
        <p:spPr bwMode="white">
          <a:xfrm>
            <a:off x="10577142" y="1667726"/>
            <a:ext cx="371428" cy="2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0DBD1A-6774-2947-9E60-F4A1A4DC2DCA}"/>
              </a:ext>
            </a:extLst>
          </p:cNvPr>
          <p:cNvSpPr/>
          <p:nvPr/>
        </p:nvSpPr>
        <p:spPr bwMode="white">
          <a:xfrm>
            <a:off x="2110476" y="2307065"/>
            <a:ext cx="209523" cy="2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50CD76-AF47-B8BC-4055-567C0E6ECEBD}"/>
              </a:ext>
            </a:extLst>
          </p:cNvPr>
          <p:cNvSpPr/>
          <p:nvPr/>
        </p:nvSpPr>
        <p:spPr bwMode="white">
          <a:xfrm>
            <a:off x="2700952" y="2307065"/>
            <a:ext cx="200000" cy="2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3F084F-C471-3670-D66F-4CA9DA47512C}"/>
              </a:ext>
            </a:extLst>
          </p:cNvPr>
          <p:cNvSpPr/>
          <p:nvPr/>
        </p:nvSpPr>
        <p:spPr bwMode="white">
          <a:xfrm>
            <a:off x="5796190" y="2307065"/>
            <a:ext cx="209523" cy="2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BF4765-DC48-601B-13BF-BA8CFA41E97A}"/>
              </a:ext>
            </a:extLst>
          </p:cNvPr>
          <p:cNvSpPr/>
          <p:nvPr/>
        </p:nvSpPr>
        <p:spPr bwMode="white">
          <a:xfrm>
            <a:off x="6377142" y="2307065"/>
            <a:ext cx="209523" cy="2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AFE18B-560B-5718-958D-839CB47B0545}"/>
              </a:ext>
            </a:extLst>
          </p:cNvPr>
          <p:cNvSpPr/>
          <p:nvPr/>
        </p:nvSpPr>
        <p:spPr bwMode="white">
          <a:xfrm>
            <a:off x="9472380" y="2307065"/>
            <a:ext cx="200000" cy="2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BC239B-EBDE-2239-9F24-E25024DC6A4E}"/>
              </a:ext>
            </a:extLst>
          </p:cNvPr>
          <p:cNvSpPr/>
          <p:nvPr/>
        </p:nvSpPr>
        <p:spPr bwMode="white">
          <a:xfrm>
            <a:off x="10062857" y="2307065"/>
            <a:ext cx="209523" cy="2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69CB51-E98D-9A61-50B2-87B9DE555D81}"/>
              </a:ext>
            </a:extLst>
          </p:cNvPr>
          <p:cNvSpPr/>
          <p:nvPr/>
        </p:nvSpPr>
        <p:spPr bwMode="white">
          <a:xfrm>
            <a:off x="2377142" y="4110571"/>
            <a:ext cx="371428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1A905E-5F0C-ED4C-F716-D12F84405597}"/>
              </a:ext>
            </a:extLst>
          </p:cNvPr>
          <p:cNvSpPr/>
          <p:nvPr/>
        </p:nvSpPr>
        <p:spPr bwMode="white">
          <a:xfrm>
            <a:off x="4948571" y="4120114"/>
            <a:ext cx="371428" cy="2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F0783BC-30EB-B74D-C227-7543F2DD797F}"/>
              </a:ext>
            </a:extLst>
          </p:cNvPr>
          <p:cNvSpPr/>
          <p:nvPr/>
        </p:nvSpPr>
        <p:spPr bwMode="white">
          <a:xfrm>
            <a:off x="7520000" y="4110571"/>
            <a:ext cx="361904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054BFA-9B4D-CA09-0968-2DD5DE4117FD}"/>
              </a:ext>
            </a:extLst>
          </p:cNvPr>
          <p:cNvSpPr/>
          <p:nvPr/>
        </p:nvSpPr>
        <p:spPr bwMode="white">
          <a:xfrm>
            <a:off x="10091428" y="4110571"/>
            <a:ext cx="361904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994F4E7-BC05-864C-E159-4BB7EAE6E8D8}"/>
              </a:ext>
            </a:extLst>
          </p:cNvPr>
          <p:cNvSpPr/>
          <p:nvPr/>
        </p:nvSpPr>
        <p:spPr bwMode="white">
          <a:xfrm>
            <a:off x="2377142" y="4912130"/>
            <a:ext cx="352380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1897767-8B49-485B-E268-5D804042107F}"/>
              </a:ext>
            </a:extLst>
          </p:cNvPr>
          <p:cNvSpPr/>
          <p:nvPr/>
        </p:nvSpPr>
        <p:spPr bwMode="white">
          <a:xfrm>
            <a:off x="4948571" y="4912130"/>
            <a:ext cx="371428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B3450CD-B67C-A9AD-E3CD-B0E24F54AC81}"/>
              </a:ext>
            </a:extLst>
          </p:cNvPr>
          <p:cNvSpPr/>
          <p:nvPr/>
        </p:nvSpPr>
        <p:spPr bwMode="white">
          <a:xfrm>
            <a:off x="7520000" y="4921672"/>
            <a:ext cx="361904" cy="2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CD510D8-BE84-1F7C-D096-2A94CAD0B931}"/>
              </a:ext>
            </a:extLst>
          </p:cNvPr>
          <p:cNvSpPr/>
          <p:nvPr/>
        </p:nvSpPr>
        <p:spPr bwMode="white">
          <a:xfrm>
            <a:off x="10253333" y="4912130"/>
            <a:ext cx="380952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90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90400-F665-1366-BF9A-88808F3FA3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44048"/>
            <a:ext cx="10800000" cy="247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BD4C9F-4E89-4124-C272-3BA4031D568B}"/>
              </a:ext>
            </a:extLst>
          </p:cNvPr>
          <p:cNvSpPr/>
          <p:nvPr/>
        </p:nvSpPr>
        <p:spPr bwMode="white">
          <a:xfrm>
            <a:off x="1767619" y="3697099"/>
            <a:ext cx="219047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E0251A9C-DA5B-B31D-8F6C-F5711C7C61AD}"/>
              </a:ext>
            </a:extLst>
          </p:cNvPr>
          <p:cNvSpPr/>
          <p:nvPr/>
        </p:nvSpPr>
        <p:spPr bwMode="white">
          <a:xfrm>
            <a:off x="2215238" y="3668517"/>
            <a:ext cx="333333" cy="26675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A6B4F0-2ACA-0D71-8DC3-1669DDDEB49F}"/>
              </a:ext>
            </a:extLst>
          </p:cNvPr>
          <p:cNvSpPr/>
          <p:nvPr/>
        </p:nvSpPr>
        <p:spPr bwMode="white">
          <a:xfrm>
            <a:off x="2767619" y="3687572"/>
            <a:ext cx="219047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9EFF0F-2195-A504-5A19-B1DAC790F5D8}"/>
              </a:ext>
            </a:extLst>
          </p:cNvPr>
          <p:cNvSpPr/>
          <p:nvPr/>
        </p:nvSpPr>
        <p:spPr bwMode="white">
          <a:xfrm>
            <a:off x="3586666" y="3687572"/>
            <a:ext cx="371428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7CBCDD-C199-B5AC-6AEE-452DF12B16D4}"/>
              </a:ext>
            </a:extLst>
          </p:cNvPr>
          <p:cNvSpPr/>
          <p:nvPr/>
        </p:nvSpPr>
        <p:spPr bwMode="white">
          <a:xfrm>
            <a:off x="7577142" y="3697099"/>
            <a:ext cx="219047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5E02E2A2-4102-49E4-A44F-8AD92314E1AD}"/>
              </a:ext>
            </a:extLst>
          </p:cNvPr>
          <p:cNvSpPr/>
          <p:nvPr/>
        </p:nvSpPr>
        <p:spPr bwMode="white">
          <a:xfrm>
            <a:off x="8024761" y="3668517"/>
            <a:ext cx="333333" cy="26675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CBAE32-3DF2-E96A-F45F-5B45A10C264F}"/>
              </a:ext>
            </a:extLst>
          </p:cNvPr>
          <p:cNvSpPr/>
          <p:nvPr/>
        </p:nvSpPr>
        <p:spPr bwMode="white">
          <a:xfrm>
            <a:off x="8577142" y="3697099"/>
            <a:ext cx="219047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19CEC0-437D-CC53-4D6D-41E1D77B627C}"/>
              </a:ext>
            </a:extLst>
          </p:cNvPr>
          <p:cNvSpPr/>
          <p:nvPr/>
        </p:nvSpPr>
        <p:spPr bwMode="white">
          <a:xfrm>
            <a:off x="9396190" y="3697099"/>
            <a:ext cx="361904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0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DEE670-12C6-F235-8B55-975A324C18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42198"/>
            <a:ext cx="10800000" cy="3770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896822-5F68-4925-C7CD-FC6CE8D1173C}"/>
              </a:ext>
            </a:extLst>
          </p:cNvPr>
          <p:cNvSpPr/>
          <p:nvPr/>
        </p:nvSpPr>
        <p:spPr bwMode="white">
          <a:xfrm>
            <a:off x="2453333" y="3762548"/>
            <a:ext cx="3219047" cy="32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B291DA-70FB-CAF6-0085-4890226FF10A}"/>
              </a:ext>
            </a:extLst>
          </p:cNvPr>
          <p:cNvSpPr/>
          <p:nvPr/>
        </p:nvSpPr>
        <p:spPr bwMode="white">
          <a:xfrm>
            <a:off x="1424761" y="4535837"/>
            <a:ext cx="219047" cy="2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2298FC-0471-50E1-7654-71B59A247776}"/>
              </a:ext>
            </a:extLst>
          </p:cNvPr>
          <p:cNvSpPr/>
          <p:nvPr/>
        </p:nvSpPr>
        <p:spPr bwMode="white">
          <a:xfrm>
            <a:off x="2434285" y="4535837"/>
            <a:ext cx="209523" cy="2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3C44D5-9B7E-0643-28E0-CEFE92B69232}"/>
              </a:ext>
            </a:extLst>
          </p:cNvPr>
          <p:cNvSpPr/>
          <p:nvPr/>
        </p:nvSpPr>
        <p:spPr bwMode="white">
          <a:xfrm>
            <a:off x="3243809" y="4478555"/>
            <a:ext cx="331911" cy="37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73B291DA-70FB-CAF6-0085-4890226FF10A}"/>
              </a:ext>
            </a:extLst>
          </p:cNvPr>
          <p:cNvSpPr/>
          <p:nvPr/>
        </p:nvSpPr>
        <p:spPr bwMode="white">
          <a:xfrm>
            <a:off x="1885244" y="4516956"/>
            <a:ext cx="314286" cy="295951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3C44D5-9B7E-0643-28E0-CEFE92B69232}"/>
              </a:ext>
            </a:extLst>
          </p:cNvPr>
          <p:cNvSpPr/>
          <p:nvPr/>
        </p:nvSpPr>
        <p:spPr bwMode="white">
          <a:xfrm>
            <a:off x="3730945" y="4426519"/>
            <a:ext cx="2368584" cy="37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11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8EA8E-E6CD-8B4E-06CB-B92771F3C2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0336"/>
            <a:ext cx="10800000" cy="383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57916C-F245-CA35-A476-13038605D235}"/>
              </a:ext>
            </a:extLst>
          </p:cNvPr>
          <p:cNvSpPr/>
          <p:nvPr/>
        </p:nvSpPr>
        <p:spPr bwMode="white">
          <a:xfrm>
            <a:off x="7377142" y="2171916"/>
            <a:ext cx="219047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113FA5-89E7-85D2-8823-C2EB3FC32526}"/>
              </a:ext>
            </a:extLst>
          </p:cNvPr>
          <p:cNvSpPr/>
          <p:nvPr/>
        </p:nvSpPr>
        <p:spPr bwMode="white">
          <a:xfrm>
            <a:off x="7377142" y="2658172"/>
            <a:ext cx="219047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1C4C5A-DD33-47EA-AEE5-5FE10E814BD1}"/>
              </a:ext>
            </a:extLst>
          </p:cNvPr>
          <p:cNvSpPr/>
          <p:nvPr/>
        </p:nvSpPr>
        <p:spPr bwMode="white">
          <a:xfrm>
            <a:off x="7377142" y="3153962"/>
            <a:ext cx="219047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F2B566-96F3-29E5-FDB1-BA6801C56C86}"/>
              </a:ext>
            </a:extLst>
          </p:cNvPr>
          <p:cNvSpPr/>
          <p:nvPr/>
        </p:nvSpPr>
        <p:spPr bwMode="white">
          <a:xfrm>
            <a:off x="7377142" y="3630684"/>
            <a:ext cx="219047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6D6268-1122-FE46-6723-53C3C8E82EEB}"/>
              </a:ext>
            </a:extLst>
          </p:cNvPr>
          <p:cNvSpPr/>
          <p:nvPr/>
        </p:nvSpPr>
        <p:spPr bwMode="white">
          <a:xfrm>
            <a:off x="7396190" y="4126474"/>
            <a:ext cx="190476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87D7F8-B208-829F-274B-F776F5E77271}"/>
              </a:ext>
            </a:extLst>
          </p:cNvPr>
          <p:cNvSpPr/>
          <p:nvPr/>
        </p:nvSpPr>
        <p:spPr bwMode="white">
          <a:xfrm>
            <a:off x="7377142" y="4603195"/>
            <a:ext cx="219047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08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2024-08-19T14:08:06Z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