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A20ED-28E0-876F-7B13-618F44D6E4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 b="29391"/>
          <a:stretch/>
        </p:blipFill>
        <p:spPr>
          <a:xfrm>
            <a:off x="4367808" y="3068960"/>
            <a:ext cx="3431784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EDCC5-0D64-464D-291D-F71246E629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4F719E-8CAD-EA7D-CAEE-87C29B4B0709}"/>
              </a:ext>
            </a:extLst>
          </p:cNvPr>
          <p:cNvSpPr/>
          <p:nvPr/>
        </p:nvSpPr>
        <p:spPr bwMode="white">
          <a:xfrm>
            <a:off x="1767619" y="3317596"/>
            <a:ext cx="219047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8EC255-68A0-EE4E-FFCC-922DF8720A18}"/>
              </a:ext>
            </a:extLst>
          </p:cNvPr>
          <p:cNvSpPr/>
          <p:nvPr/>
        </p:nvSpPr>
        <p:spPr bwMode="white">
          <a:xfrm>
            <a:off x="2643809" y="3317596"/>
            <a:ext cx="219047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6A5DA6-7221-0304-0BE8-B50C78F8021F}"/>
              </a:ext>
            </a:extLst>
          </p:cNvPr>
          <p:cNvSpPr/>
          <p:nvPr/>
        </p:nvSpPr>
        <p:spPr bwMode="white">
          <a:xfrm>
            <a:off x="3539047" y="3317596"/>
            <a:ext cx="219047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30CD09-B634-BD78-AB24-D61F6F8E6654}"/>
              </a:ext>
            </a:extLst>
          </p:cNvPr>
          <p:cNvSpPr/>
          <p:nvPr/>
        </p:nvSpPr>
        <p:spPr bwMode="white">
          <a:xfrm>
            <a:off x="6443809" y="3317596"/>
            <a:ext cx="219047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4DFAEA-7DA2-E65A-8A90-F2FD2D202C2F}"/>
              </a:ext>
            </a:extLst>
          </p:cNvPr>
          <p:cNvSpPr/>
          <p:nvPr/>
        </p:nvSpPr>
        <p:spPr bwMode="white">
          <a:xfrm>
            <a:off x="7329523" y="3317596"/>
            <a:ext cx="219047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B9AF98-F1F7-FAEA-DFC8-F5BBF61EC98E}"/>
              </a:ext>
            </a:extLst>
          </p:cNvPr>
          <p:cNvSpPr/>
          <p:nvPr/>
        </p:nvSpPr>
        <p:spPr bwMode="white">
          <a:xfrm>
            <a:off x="8215238" y="3317596"/>
            <a:ext cx="219047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C5C7B5-F6E9-7C16-51C9-C082B08AE0FD}"/>
              </a:ext>
            </a:extLst>
          </p:cNvPr>
          <p:cNvSpPr/>
          <p:nvPr/>
        </p:nvSpPr>
        <p:spPr bwMode="white">
          <a:xfrm>
            <a:off x="2453333" y="6226896"/>
            <a:ext cx="190476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9FA2E2-EA86-13CF-783B-B69989AE7798}"/>
              </a:ext>
            </a:extLst>
          </p:cNvPr>
          <p:cNvSpPr/>
          <p:nvPr/>
        </p:nvSpPr>
        <p:spPr bwMode="white">
          <a:xfrm>
            <a:off x="3320000" y="6217358"/>
            <a:ext cx="219047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411016-15A4-56DA-FE2D-599F761974AA}"/>
              </a:ext>
            </a:extLst>
          </p:cNvPr>
          <p:cNvSpPr/>
          <p:nvPr/>
        </p:nvSpPr>
        <p:spPr bwMode="white">
          <a:xfrm>
            <a:off x="5053333" y="6226896"/>
            <a:ext cx="219047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CA04C3-C8DB-40CD-ACAF-BB4BFFB0DD28}"/>
              </a:ext>
            </a:extLst>
          </p:cNvPr>
          <p:cNvSpPr/>
          <p:nvPr/>
        </p:nvSpPr>
        <p:spPr bwMode="white">
          <a:xfrm>
            <a:off x="6053333" y="6217358"/>
            <a:ext cx="219047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C0FDD1-1350-650B-0159-0267B7EC57E4}"/>
              </a:ext>
            </a:extLst>
          </p:cNvPr>
          <p:cNvSpPr/>
          <p:nvPr/>
        </p:nvSpPr>
        <p:spPr bwMode="white">
          <a:xfrm>
            <a:off x="6958095" y="6226896"/>
            <a:ext cx="190476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4C1972-10AA-2ADA-C857-D6C202CD1BD6}"/>
              </a:ext>
            </a:extLst>
          </p:cNvPr>
          <p:cNvSpPr/>
          <p:nvPr/>
        </p:nvSpPr>
        <p:spPr bwMode="white">
          <a:xfrm>
            <a:off x="8329523" y="6226896"/>
            <a:ext cx="219047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8118A4-A74E-5231-8478-1305705CA1E3}"/>
              </a:ext>
            </a:extLst>
          </p:cNvPr>
          <p:cNvSpPr/>
          <p:nvPr/>
        </p:nvSpPr>
        <p:spPr bwMode="white">
          <a:xfrm>
            <a:off x="9339047" y="6226896"/>
            <a:ext cx="219047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F31920-1E1C-A718-F0AB-0845A72BAA5E}"/>
              </a:ext>
            </a:extLst>
          </p:cNvPr>
          <p:cNvSpPr/>
          <p:nvPr/>
        </p:nvSpPr>
        <p:spPr bwMode="white">
          <a:xfrm>
            <a:off x="10215238" y="6217358"/>
            <a:ext cx="219047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411016-15A4-56DA-FE2D-599F761974AA}"/>
              </a:ext>
            </a:extLst>
          </p:cNvPr>
          <p:cNvSpPr/>
          <p:nvPr/>
        </p:nvSpPr>
        <p:spPr bwMode="white">
          <a:xfrm>
            <a:off x="5534285" y="6237312"/>
            <a:ext cx="252379" cy="17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D411016-15A4-56DA-FE2D-599F761974AA}"/>
              </a:ext>
            </a:extLst>
          </p:cNvPr>
          <p:cNvSpPr/>
          <p:nvPr/>
        </p:nvSpPr>
        <p:spPr bwMode="white">
          <a:xfrm>
            <a:off x="8815239" y="6237312"/>
            <a:ext cx="31428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59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EAFE5-BC98-017D-3D01-2DA786B59F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38532"/>
            <a:ext cx="10800000" cy="2510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C30EA1-E465-78F9-4031-DB184DD3344A}"/>
              </a:ext>
            </a:extLst>
          </p:cNvPr>
          <p:cNvSpPr/>
          <p:nvPr/>
        </p:nvSpPr>
        <p:spPr bwMode="white">
          <a:xfrm>
            <a:off x="5849357" y="2838582"/>
            <a:ext cx="307314" cy="257736"/>
          </a:xfrm>
          <a:custGeom>
            <a:avLst/>
            <a:gdLst>
              <a:gd name="connsiteX0" fmla="*/ 0 w 361904"/>
              <a:gd name="connsiteY0" fmla="*/ 0 h 257736"/>
              <a:gd name="connsiteX1" fmla="*/ 361904 w 361904"/>
              <a:gd name="connsiteY1" fmla="*/ 0 h 257736"/>
              <a:gd name="connsiteX2" fmla="*/ 361904 w 361904"/>
              <a:gd name="connsiteY2" fmla="*/ 257736 h 257736"/>
              <a:gd name="connsiteX3" fmla="*/ 0 w 361904"/>
              <a:gd name="connsiteY3" fmla="*/ 257736 h 257736"/>
              <a:gd name="connsiteX4" fmla="*/ 0 w 361904"/>
              <a:gd name="connsiteY4" fmla="*/ 0 h 257736"/>
              <a:gd name="connsiteX0" fmla="*/ 34120 w 361904"/>
              <a:gd name="connsiteY0" fmla="*/ 6824 h 257736"/>
              <a:gd name="connsiteX1" fmla="*/ 361904 w 361904"/>
              <a:gd name="connsiteY1" fmla="*/ 0 h 257736"/>
              <a:gd name="connsiteX2" fmla="*/ 361904 w 361904"/>
              <a:gd name="connsiteY2" fmla="*/ 257736 h 257736"/>
              <a:gd name="connsiteX3" fmla="*/ 0 w 361904"/>
              <a:gd name="connsiteY3" fmla="*/ 257736 h 257736"/>
              <a:gd name="connsiteX4" fmla="*/ 34120 w 361904"/>
              <a:gd name="connsiteY4" fmla="*/ 6824 h 257736"/>
              <a:gd name="connsiteX0" fmla="*/ 1 w 327785"/>
              <a:gd name="connsiteY0" fmla="*/ 6824 h 264560"/>
              <a:gd name="connsiteX1" fmla="*/ 327785 w 327785"/>
              <a:gd name="connsiteY1" fmla="*/ 0 h 264560"/>
              <a:gd name="connsiteX2" fmla="*/ 327785 w 327785"/>
              <a:gd name="connsiteY2" fmla="*/ 257736 h 264560"/>
              <a:gd name="connsiteX3" fmla="*/ 0 w 327785"/>
              <a:gd name="connsiteY3" fmla="*/ 264560 h 264560"/>
              <a:gd name="connsiteX4" fmla="*/ 1 w 327785"/>
              <a:gd name="connsiteY4" fmla="*/ 6824 h 264560"/>
              <a:gd name="connsiteX0" fmla="*/ 1 w 327785"/>
              <a:gd name="connsiteY0" fmla="*/ 0 h 257736"/>
              <a:gd name="connsiteX1" fmla="*/ 293666 w 327785"/>
              <a:gd name="connsiteY1" fmla="*/ 0 h 257736"/>
              <a:gd name="connsiteX2" fmla="*/ 327785 w 327785"/>
              <a:gd name="connsiteY2" fmla="*/ 250912 h 257736"/>
              <a:gd name="connsiteX3" fmla="*/ 0 w 327785"/>
              <a:gd name="connsiteY3" fmla="*/ 257736 h 257736"/>
              <a:gd name="connsiteX4" fmla="*/ 1 w 327785"/>
              <a:gd name="connsiteY4" fmla="*/ 0 h 257736"/>
              <a:gd name="connsiteX0" fmla="*/ 1 w 307314"/>
              <a:gd name="connsiteY0" fmla="*/ 0 h 257736"/>
              <a:gd name="connsiteX1" fmla="*/ 293666 w 307314"/>
              <a:gd name="connsiteY1" fmla="*/ 0 h 257736"/>
              <a:gd name="connsiteX2" fmla="*/ 307314 w 307314"/>
              <a:gd name="connsiteY2" fmla="*/ 244088 h 257736"/>
              <a:gd name="connsiteX3" fmla="*/ 0 w 307314"/>
              <a:gd name="connsiteY3" fmla="*/ 257736 h 257736"/>
              <a:gd name="connsiteX4" fmla="*/ 1 w 307314"/>
              <a:gd name="connsiteY4" fmla="*/ 0 h 2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314" h="257736">
                <a:moveTo>
                  <a:pt x="1" y="0"/>
                </a:moveTo>
                <a:lnTo>
                  <a:pt x="293666" y="0"/>
                </a:lnTo>
                <a:lnTo>
                  <a:pt x="307314" y="244088"/>
                </a:lnTo>
                <a:lnTo>
                  <a:pt x="0" y="257736"/>
                </a:lnTo>
                <a:cubicBezTo>
                  <a:pt x="0" y="171824"/>
                  <a:pt x="1" y="85912"/>
                  <a:pt x="1" y="0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DEC0C-6117-09CF-539C-B7390F871F89}"/>
              </a:ext>
            </a:extLst>
          </p:cNvPr>
          <p:cNvSpPr/>
          <p:nvPr/>
        </p:nvSpPr>
        <p:spPr bwMode="white">
          <a:xfrm>
            <a:off x="9067131" y="2831758"/>
            <a:ext cx="327785" cy="275487"/>
          </a:xfrm>
          <a:custGeom>
            <a:avLst/>
            <a:gdLst>
              <a:gd name="connsiteX0" fmla="*/ 0 w 361904"/>
              <a:gd name="connsiteY0" fmla="*/ 0 h 248191"/>
              <a:gd name="connsiteX1" fmla="*/ 361904 w 361904"/>
              <a:gd name="connsiteY1" fmla="*/ 0 h 248191"/>
              <a:gd name="connsiteX2" fmla="*/ 361904 w 361904"/>
              <a:gd name="connsiteY2" fmla="*/ 248191 h 248191"/>
              <a:gd name="connsiteX3" fmla="*/ 0 w 361904"/>
              <a:gd name="connsiteY3" fmla="*/ 248191 h 248191"/>
              <a:gd name="connsiteX4" fmla="*/ 0 w 361904"/>
              <a:gd name="connsiteY4" fmla="*/ 0 h 248191"/>
              <a:gd name="connsiteX0" fmla="*/ 54591 w 361904"/>
              <a:gd name="connsiteY0" fmla="*/ 13647 h 248191"/>
              <a:gd name="connsiteX1" fmla="*/ 361904 w 361904"/>
              <a:gd name="connsiteY1" fmla="*/ 0 h 248191"/>
              <a:gd name="connsiteX2" fmla="*/ 361904 w 361904"/>
              <a:gd name="connsiteY2" fmla="*/ 248191 h 248191"/>
              <a:gd name="connsiteX3" fmla="*/ 0 w 361904"/>
              <a:gd name="connsiteY3" fmla="*/ 248191 h 248191"/>
              <a:gd name="connsiteX4" fmla="*/ 54591 w 361904"/>
              <a:gd name="connsiteY4" fmla="*/ 13647 h 248191"/>
              <a:gd name="connsiteX0" fmla="*/ 20472 w 327785"/>
              <a:gd name="connsiteY0" fmla="*/ 13647 h 275487"/>
              <a:gd name="connsiteX1" fmla="*/ 327785 w 327785"/>
              <a:gd name="connsiteY1" fmla="*/ 0 h 275487"/>
              <a:gd name="connsiteX2" fmla="*/ 327785 w 327785"/>
              <a:gd name="connsiteY2" fmla="*/ 248191 h 275487"/>
              <a:gd name="connsiteX3" fmla="*/ 0 w 327785"/>
              <a:gd name="connsiteY3" fmla="*/ 275487 h 275487"/>
              <a:gd name="connsiteX4" fmla="*/ 20472 w 327785"/>
              <a:gd name="connsiteY4" fmla="*/ 13647 h 2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785" h="275487">
                <a:moveTo>
                  <a:pt x="20472" y="13647"/>
                </a:moveTo>
                <a:lnTo>
                  <a:pt x="327785" y="0"/>
                </a:lnTo>
                <a:lnTo>
                  <a:pt x="327785" y="248191"/>
                </a:lnTo>
                <a:lnTo>
                  <a:pt x="0" y="275487"/>
                </a:lnTo>
                <a:lnTo>
                  <a:pt x="20472" y="13647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2ED1C4-1DB1-BEF9-187A-82E3594110C5}"/>
              </a:ext>
            </a:extLst>
          </p:cNvPr>
          <p:cNvSpPr/>
          <p:nvPr/>
        </p:nvSpPr>
        <p:spPr bwMode="white">
          <a:xfrm>
            <a:off x="1594914" y="3617236"/>
            <a:ext cx="300490" cy="248192"/>
          </a:xfrm>
          <a:custGeom>
            <a:avLst/>
            <a:gdLst>
              <a:gd name="connsiteX0" fmla="*/ 0 w 361904"/>
              <a:gd name="connsiteY0" fmla="*/ 0 h 248191"/>
              <a:gd name="connsiteX1" fmla="*/ 361904 w 361904"/>
              <a:gd name="connsiteY1" fmla="*/ 0 h 248191"/>
              <a:gd name="connsiteX2" fmla="*/ 361904 w 361904"/>
              <a:gd name="connsiteY2" fmla="*/ 248191 h 248191"/>
              <a:gd name="connsiteX3" fmla="*/ 0 w 361904"/>
              <a:gd name="connsiteY3" fmla="*/ 248191 h 248191"/>
              <a:gd name="connsiteX4" fmla="*/ 0 w 361904"/>
              <a:gd name="connsiteY4" fmla="*/ 0 h 248191"/>
              <a:gd name="connsiteX0" fmla="*/ 0 w 361904"/>
              <a:gd name="connsiteY0" fmla="*/ 0 h 248191"/>
              <a:gd name="connsiteX1" fmla="*/ 327785 w 361904"/>
              <a:gd name="connsiteY1" fmla="*/ 13648 h 248191"/>
              <a:gd name="connsiteX2" fmla="*/ 361904 w 361904"/>
              <a:gd name="connsiteY2" fmla="*/ 248191 h 248191"/>
              <a:gd name="connsiteX3" fmla="*/ 0 w 361904"/>
              <a:gd name="connsiteY3" fmla="*/ 248191 h 248191"/>
              <a:gd name="connsiteX4" fmla="*/ 0 w 361904"/>
              <a:gd name="connsiteY4" fmla="*/ 0 h 248191"/>
              <a:gd name="connsiteX0" fmla="*/ 0 w 348257"/>
              <a:gd name="connsiteY0" fmla="*/ 0 h 248191"/>
              <a:gd name="connsiteX1" fmla="*/ 327785 w 348257"/>
              <a:gd name="connsiteY1" fmla="*/ 13648 h 248191"/>
              <a:gd name="connsiteX2" fmla="*/ 348257 w 348257"/>
              <a:gd name="connsiteY2" fmla="*/ 248191 h 248191"/>
              <a:gd name="connsiteX3" fmla="*/ 0 w 348257"/>
              <a:gd name="connsiteY3" fmla="*/ 248191 h 248191"/>
              <a:gd name="connsiteX4" fmla="*/ 0 w 348257"/>
              <a:gd name="connsiteY4" fmla="*/ 0 h 248191"/>
              <a:gd name="connsiteX0" fmla="*/ 0 w 327785"/>
              <a:gd name="connsiteY0" fmla="*/ 0 h 248191"/>
              <a:gd name="connsiteX1" fmla="*/ 327785 w 327785"/>
              <a:gd name="connsiteY1" fmla="*/ 13648 h 248191"/>
              <a:gd name="connsiteX2" fmla="*/ 307314 w 327785"/>
              <a:gd name="connsiteY2" fmla="*/ 234544 h 248191"/>
              <a:gd name="connsiteX3" fmla="*/ 0 w 327785"/>
              <a:gd name="connsiteY3" fmla="*/ 248191 h 248191"/>
              <a:gd name="connsiteX4" fmla="*/ 0 w 327785"/>
              <a:gd name="connsiteY4" fmla="*/ 0 h 248191"/>
              <a:gd name="connsiteX0" fmla="*/ 13647 w 327785"/>
              <a:gd name="connsiteY0" fmla="*/ 6823 h 234543"/>
              <a:gd name="connsiteX1" fmla="*/ 327785 w 327785"/>
              <a:gd name="connsiteY1" fmla="*/ 0 h 234543"/>
              <a:gd name="connsiteX2" fmla="*/ 307314 w 327785"/>
              <a:gd name="connsiteY2" fmla="*/ 220896 h 234543"/>
              <a:gd name="connsiteX3" fmla="*/ 0 w 327785"/>
              <a:gd name="connsiteY3" fmla="*/ 234543 h 234543"/>
              <a:gd name="connsiteX4" fmla="*/ 13647 w 327785"/>
              <a:gd name="connsiteY4" fmla="*/ 6823 h 234543"/>
              <a:gd name="connsiteX0" fmla="*/ 0 w 314138"/>
              <a:gd name="connsiteY0" fmla="*/ 6823 h 227719"/>
              <a:gd name="connsiteX1" fmla="*/ 314138 w 314138"/>
              <a:gd name="connsiteY1" fmla="*/ 0 h 227719"/>
              <a:gd name="connsiteX2" fmla="*/ 293667 w 314138"/>
              <a:gd name="connsiteY2" fmla="*/ 220896 h 227719"/>
              <a:gd name="connsiteX3" fmla="*/ 13648 w 314138"/>
              <a:gd name="connsiteY3" fmla="*/ 227719 h 227719"/>
              <a:gd name="connsiteX4" fmla="*/ 0 w 314138"/>
              <a:gd name="connsiteY4" fmla="*/ 6823 h 227719"/>
              <a:gd name="connsiteX0" fmla="*/ 0 w 300490"/>
              <a:gd name="connsiteY0" fmla="*/ 0 h 248192"/>
              <a:gd name="connsiteX1" fmla="*/ 300490 w 300490"/>
              <a:gd name="connsiteY1" fmla="*/ 20473 h 248192"/>
              <a:gd name="connsiteX2" fmla="*/ 280019 w 300490"/>
              <a:gd name="connsiteY2" fmla="*/ 241369 h 248192"/>
              <a:gd name="connsiteX3" fmla="*/ 0 w 300490"/>
              <a:gd name="connsiteY3" fmla="*/ 248192 h 248192"/>
              <a:gd name="connsiteX4" fmla="*/ 0 w 300490"/>
              <a:gd name="connsiteY4" fmla="*/ 0 h 24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90" h="248192">
                <a:moveTo>
                  <a:pt x="0" y="0"/>
                </a:moveTo>
                <a:lnTo>
                  <a:pt x="300490" y="20473"/>
                </a:lnTo>
                <a:lnTo>
                  <a:pt x="280019" y="241369"/>
                </a:lnTo>
                <a:lnTo>
                  <a:pt x="0" y="2481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C30EA1-E465-78F9-4031-DB184DD3344A}"/>
              </a:ext>
            </a:extLst>
          </p:cNvPr>
          <p:cNvSpPr/>
          <p:nvPr/>
        </p:nvSpPr>
        <p:spPr bwMode="white">
          <a:xfrm>
            <a:off x="2135560" y="2871381"/>
            <a:ext cx="288032" cy="20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5">
            <a:extLst>
              <a:ext uri="{FF2B5EF4-FFF2-40B4-BE49-F238E27FC236}">
                <a16:creationId xmlns:a16="http://schemas.microsoft.com/office/drawing/2014/main" id="{262ED1C4-1DB1-BEF9-187A-82E3594110C5}"/>
              </a:ext>
            </a:extLst>
          </p:cNvPr>
          <p:cNvSpPr/>
          <p:nvPr/>
        </p:nvSpPr>
        <p:spPr bwMode="white">
          <a:xfrm>
            <a:off x="5851995" y="3626164"/>
            <a:ext cx="300490" cy="248192"/>
          </a:xfrm>
          <a:custGeom>
            <a:avLst/>
            <a:gdLst>
              <a:gd name="connsiteX0" fmla="*/ 0 w 361904"/>
              <a:gd name="connsiteY0" fmla="*/ 0 h 248191"/>
              <a:gd name="connsiteX1" fmla="*/ 361904 w 361904"/>
              <a:gd name="connsiteY1" fmla="*/ 0 h 248191"/>
              <a:gd name="connsiteX2" fmla="*/ 361904 w 361904"/>
              <a:gd name="connsiteY2" fmla="*/ 248191 h 248191"/>
              <a:gd name="connsiteX3" fmla="*/ 0 w 361904"/>
              <a:gd name="connsiteY3" fmla="*/ 248191 h 248191"/>
              <a:gd name="connsiteX4" fmla="*/ 0 w 361904"/>
              <a:gd name="connsiteY4" fmla="*/ 0 h 248191"/>
              <a:gd name="connsiteX0" fmla="*/ 0 w 361904"/>
              <a:gd name="connsiteY0" fmla="*/ 0 h 248191"/>
              <a:gd name="connsiteX1" fmla="*/ 327785 w 361904"/>
              <a:gd name="connsiteY1" fmla="*/ 13648 h 248191"/>
              <a:gd name="connsiteX2" fmla="*/ 361904 w 361904"/>
              <a:gd name="connsiteY2" fmla="*/ 248191 h 248191"/>
              <a:gd name="connsiteX3" fmla="*/ 0 w 361904"/>
              <a:gd name="connsiteY3" fmla="*/ 248191 h 248191"/>
              <a:gd name="connsiteX4" fmla="*/ 0 w 361904"/>
              <a:gd name="connsiteY4" fmla="*/ 0 h 248191"/>
              <a:gd name="connsiteX0" fmla="*/ 0 w 348257"/>
              <a:gd name="connsiteY0" fmla="*/ 0 h 248191"/>
              <a:gd name="connsiteX1" fmla="*/ 327785 w 348257"/>
              <a:gd name="connsiteY1" fmla="*/ 13648 h 248191"/>
              <a:gd name="connsiteX2" fmla="*/ 348257 w 348257"/>
              <a:gd name="connsiteY2" fmla="*/ 248191 h 248191"/>
              <a:gd name="connsiteX3" fmla="*/ 0 w 348257"/>
              <a:gd name="connsiteY3" fmla="*/ 248191 h 248191"/>
              <a:gd name="connsiteX4" fmla="*/ 0 w 348257"/>
              <a:gd name="connsiteY4" fmla="*/ 0 h 248191"/>
              <a:gd name="connsiteX0" fmla="*/ 0 w 327785"/>
              <a:gd name="connsiteY0" fmla="*/ 0 h 248191"/>
              <a:gd name="connsiteX1" fmla="*/ 327785 w 327785"/>
              <a:gd name="connsiteY1" fmla="*/ 13648 h 248191"/>
              <a:gd name="connsiteX2" fmla="*/ 307314 w 327785"/>
              <a:gd name="connsiteY2" fmla="*/ 234544 h 248191"/>
              <a:gd name="connsiteX3" fmla="*/ 0 w 327785"/>
              <a:gd name="connsiteY3" fmla="*/ 248191 h 248191"/>
              <a:gd name="connsiteX4" fmla="*/ 0 w 327785"/>
              <a:gd name="connsiteY4" fmla="*/ 0 h 248191"/>
              <a:gd name="connsiteX0" fmla="*/ 13647 w 327785"/>
              <a:gd name="connsiteY0" fmla="*/ 6823 h 234543"/>
              <a:gd name="connsiteX1" fmla="*/ 327785 w 327785"/>
              <a:gd name="connsiteY1" fmla="*/ 0 h 234543"/>
              <a:gd name="connsiteX2" fmla="*/ 307314 w 327785"/>
              <a:gd name="connsiteY2" fmla="*/ 220896 h 234543"/>
              <a:gd name="connsiteX3" fmla="*/ 0 w 327785"/>
              <a:gd name="connsiteY3" fmla="*/ 234543 h 234543"/>
              <a:gd name="connsiteX4" fmla="*/ 13647 w 327785"/>
              <a:gd name="connsiteY4" fmla="*/ 6823 h 234543"/>
              <a:gd name="connsiteX0" fmla="*/ 0 w 314138"/>
              <a:gd name="connsiteY0" fmla="*/ 6823 h 227719"/>
              <a:gd name="connsiteX1" fmla="*/ 314138 w 314138"/>
              <a:gd name="connsiteY1" fmla="*/ 0 h 227719"/>
              <a:gd name="connsiteX2" fmla="*/ 293667 w 314138"/>
              <a:gd name="connsiteY2" fmla="*/ 220896 h 227719"/>
              <a:gd name="connsiteX3" fmla="*/ 13648 w 314138"/>
              <a:gd name="connsiteY3" fmla="*/ 227719 h 227719"/>
              <a:gd name="connsiteX4" fmla="*/ 0 w 314138"/>
              <a:gd name="connsiteY4" fmla="*/ 6823 h 227719"/>
              <a:gd name="connsiteX0" fmla="*/ 0 w 300490"/>
              <a:gd name="connsiteY0" fmla="*/ 0 h 248192"/>
              <a:gd name="connsiteX1" fmla="*/ 300490 w 300490"/>
              <a:gd name="connsiteY1" fmla="*/ 20473 h 248192"/>
              <a:gd name="connsiteX2" fmla="*/ 280019 w 300490"/>
              <a:gd name="connsiteY2" fmla="*/ 241369 h 248192"/>
              <a:gd name="connsiteX3" fmla="*/ 0 w 300490"/>
              <a:gd name="connsiteY3" fmla="*/ 248192 h 248192"/>
              <a:gd name="connsiteX4" fmla="*/ 0 w 300490"/>
              <a:gd name="connsiteY4" fmla="*/ 0 h 24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90" h="248192">
                <a:moveTo>
                  <a:pt x="0" y="0"/>
                </a:moveTo>
                <a:lnTo>
                  <a:pt x="300490" y="20473"/>
                </a:lnTo>
                <a:lnTo>
                  <a:pt x="280019" y="241369"/>
                </a:lnTo>
                <a:lnTo>
                  <a:pt x="0" y="2481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5">
            <a:extLst>
              <a:ext uri="{FF2B5EF4-FFF2-40B4-BE49-F238E27FC236}">
                <a16:creationId xmlns:a16="http://schemas.microsoft.com/office/drawing/2014/main" id="{262ED1C4-1DB1-BEF9-187A-82E3594110C5}"/>
              </a:ext>
            </a:extLst>
          </p:cNvPr>
          <p:cNvSpPr/>
          <p:nvPr/>
        </p:nvSpPr>
        <p:spPr bwMode="white">
          <a:xfrm>
            <a:off x="9080777" y="3612518"/>
            <a:ext cx="314139" cy="275485"/>
          </a:xfrm>
          <a:custGeom>
            <a:avLst/>
            <a:gdLst>
              <a:gd name="connsiteX0" fmla="*/ 0 w 361904"/>
              <a:gd name="connsiteY0" fmla="*/ 0 h 248191"/>
              <a:gd name="connsiteX1" fmla="*/ 361904 w 361904"/>
              <a:gd name="connsiteY1" fmla="*/ 0 h 248191"/>
              <a:gd name="connsiteX2" fmla="*/ 361904 w 361904"/>
              <a:gd name="connsiteY2" fmla="*/ 248191 h 248191"/>
              <a:gd name="connsiteX3" fmla="*/ 0 w 361904"/>
              <a:gd name="connsiteY3" fmla="*/ 248191 h 248191"/>
              <a:gd name="connsiteX4" fmla="*/ 0 w 361904"/>
              <a:gd name="connsiteY4" fmla="*/ 0 h 248191"/>
              <a:gd name="connsiteX0" fmla="*/ 0 w 361904"/>
              <a:gd name="connsiteY0" fmla="*/ 0 h 248191"/>
              <a:gd name="connsiteX1" fmla="*/ 327785 w 361904"/>
              <a:gd name="connsiteY1" fmla="*/ 13648 h 248191"/>
              <a:gd name="connsiteX2" fmla="*/ 361904 w 361904"/>
              <a:gd name="connsiteY2" fmla="*/ 248191 h 248191"/>
              <a:gd name="connsiteX3" fmla="*/ 0 w 361904"/>
              <a:gd name="connsiteY3" fmla="*/ 248191 h 248191"/>
              <a:gd name="connsiteX4" fmla="*/ 0 w 361904"/>
              <a:gd name="connsiteY4" fmla="*/ 0 h 248191"/>
              <a:gd name="connsiteX0" fmla="*/ 0 w 348257"/>
              <a:gd name="connsiteY0" fmla="*/ 0 h 248191"/>
              <a:gd name="connsiteX1" fmla="*/ 327785 w 348257"/>
              <a:gd name="connsiteY1" fmla="*/ 13648 h 248191"/>
              <a:gd name="connsiteX2" fmla="*/ 348257 w 348257"/>
              <a:gd name="connsiteY2" fmla="*/ 248191 h 248191"/>
              <a:gd name="connsiteX3" fmla="*/ 0 w 348257"/>
              <a:gd name="connsiteY3" fmla="*/ 248191 h 248191"/>
              <a:gd name="connsiteX4" fmla="*/ 0 w 348257"/>
              <a:gd name="connsiteY4" fmla="*/ 0 h 248191"/>
              <a:gd name="connsiteX0" fmla="*/ 0 w 327785"/>
              <a:gd name="connsiteY0" fmla="*/ 0 h 248191"/>
              <a:gd name="connsiteX1" fmla="*/ 327785 w 327785"/>
              <a:gd name="connsiteY1" fmla="*/ 13648 h 248191"/>
              <a:gd name="connsiteX2" fmla="*/ 307314 w 327785"/>
              <a:gd name="connsiteY2" fmla="*/ 234544 h 248191"/>
              <a:gd name="connsiteX3" fmla="*/ 0 w 327785"/>
              <a:gd name="connsiteY3" fmla="*/ 248191 h 248191"/>
              <a:gd name="connsiteX4" fmla="*/ 0 w 327785"/>
              <a:gd name="connsiteY4" fmla="*/ 0 h 248191"/>
              <a:gd name="connsiteX0" fmla="*/ 13647 w 327785"/>
              <a:gd name="connsiteY0" fmla="*/ 6823 h 234543"/>
              <a:gd name="connsiteX1" fmla="*/ 327785 w 327785"/>
              <a:gd name="connsiteY1" fmla="*/ 0 h 234543"/>
              <a:gd name="connsiteX2" fmla="*/ 307314 w 327785"/>
              <a:gd name="connsiteY2" fmla="*/ 220896 h 234543"/>
              <a:gd name="connsiteX3" fmla="*/ 0 w 327785"/>
              <a:gd name="connsiteY3" fmla="*/ 234543 h 234543"/>
              <a:gd name="connsiteX4" fmla="*/ 13647 w 327785"/>
              <a:gd name="connsiteY4" fmla="*/ 6823 h 234543"/>
              <a:gd name="connsiteX0" fmla="*/ 0 w 314138"/>
              <a:gd name="connsiteY0" fmla="*/ 6823 h 227719"/>
              <a:gd name="connsiteX1" fmla="*/ 314138 w 314138"/>
              <a:gd name="connsiteY1" fmla="*/ 0 h 227719"/>
              <a:gd name="connsiteX2" fmla="*/ 293667 w 314138"/>
              <a:gd name="connsiteY2" fmla="*/ 220896 h 227719"/>
              <a:gd name="connsiteX3" fmla="*/ 13648 w 314138"/>
              <a:gd name="connsiteY3" fmla="*/ 227719 h 227719"/>
              <a:gd name="connsiteX4" fmla="*/ 0 w 314138"/>
              <a:gd name="connsiteY4" fmla="*/ 6823 h 227719"/>
              <a:gd name="connsiteX0" fmla="*/ 0 w 300490"/>
              <a:gd name="connsiteY0" fmla="*/ 0 h 248192"/>
              <a:gd name="connsiteX1" fmla="*/ 300490 w 300490"/>
              <a:gd name="connsiteY1" fmla="*/ 20473 h 248192"/>
              <a:gd name="connsiteX2" fmla="*/ 280019 w 300490"/>
              <a:gd name="connsiteY2" fmla="*/ 241369 h 248192"/>
              <a:gd name="connsiteX3" fmla="*/ 0 w 300490"/>
              <a:gd name="connsiteY3" fmla="*/ 248192 h 248192"/>
              <a:gd name="connsiteX4" fmla="*/ 0 w 300490"/>
              <a:gd name="connsiteY4" fmla="*/ 0 h 248192"/>
              <a:gd name="connsiteX0" fmla="*/ 0 w 280019"/>
              <a:gd name="connsiteY0" fmla="*/ 13646 h 261838"/>
              <a:gd name="connsiteX1" fmla="*/ 273194 w 280019"/>
              <a:gd name="connsiteY1" fmla="*/ 0 h 261838"/>
              <a:gd name="connsiteX2" fmla="*/ 280019 w 280019"/>
              <a:gd name="connsiteY2" fmla="*/ 255015 h 261838"/>
              <a:gd name="connsiteX3" fmla="*/ 0 w 280019"/>
              <a:gd name="connsiteY3" fmla="*/ 261838 h 261838"/>
              <a:gd name="connsiteX4" fmla="*/ 0 w 280019"/>
              <a:gd name="connsiteY4" fmla="*/ 13646 h 261838"/>
              <a:gd name="connsiteX0" fmla="*/ 0 w 314139"/>
              <a:gd name="connsiteY0" fmla="*/ 13646 h 261838"/>
              <a:gd name="connsiteX1" fmla="*/ 307314 w 314139"/>
              <a:gd name="connsiteY1" fmla="*/ 0 h 261838"/>
              <a:gd name="connsiteX2" fmla="*/ 314139 w 314139"/>
              <a:gd name="connsiteY2" fmla="*/ 255015 h 261838"/>
              <a:gd name="connsiteX3" fmla="*/ 34120 w 314139"/>
              <a:gd name="connsiteY3" fmla="*/ 261838 h 261838"/>
              <a:gd name="connsiteX4" fmla="*/ 0 w 314139"/>
              <a:gd name="connsiteY4" fmla="*/ 13646 h 261838"/>
              <a:gd name="connsiteX0" fmla="*/ 0 w 314139"/>
              <a:gd name="connsiteY0" fmla="*/ 13646 h 275485"/>
              <a:gd name="connsiteX1" fmla="*/ 307314 w 314139"/>
              <a:gd name="connsiteY1" fmla="*/ 0 h 275485"/>
              <a:gd name="connsiteX2" fmla="*/ 314139 w 314139"/>
              <a:gd name="connsiteY2" fmla="*/ 255015 h 275485"/>
              <a:gd name="connsiteX3" fmla="*/ 20472 w 314139"/>
              <a:gd name="connsiteY3" fmla="*/ 275485 h 275485"/>
              <a:gd name="connsiteX4" fmla="*/ 0 w 314139"/>
              <a:gd name="connsiteY4" fmla="*/ 13646 h 27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139" h="275485">
                <a:moveTo>
                  <a:pt x="0" y="13646"/>
                </a:moveTo>
                <a:lnTo>
                  <a:pt x="307314" y="0"/>
                </a:lnTo>
                <a:lnTo>
                  <a:pt x="314139" y="255015"/>
                </a:lnTo>
                <a:lnTo>
                  <a:pt x="20472" y="275485"/>
                </a:lnTo>
                <a:lnTo>
                  <a:pt x="0" y="13646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9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01" y="1265710"/>
            <a:ext cx="9842488" cy="367545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991544" y="2671484"/>
            <a:ext cx="5400600" cy="140558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35762" y="2671484"/>
            <a:ext cx="1631483" cy="140558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935762" y="2671484"/>
            <a:ext cx="1900852" cy="140558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780832" y="2671484"/>
            <a:ext cx="1555530" cy="140558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991544" y="2671484"/>
            <a:ext cx="7719180" cy="140558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3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38584-CEF2-C833-69A9-A57B9A1C4B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98982"/>
            <a:ext cx="10800000" cy="267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E61166-825D-86A7-90D4-F1D0AA7EA35C}"/>
              </a:ext>
            </a:extLst>
          </p:cNvPr>
          <p:cNvSpPr/>
          <p:nvPr/>
        </p:nvSpPr>
        <p:spPr bwMode="white">
          <a:xfrm>
            <a:off x="2281904" y="2332978"/>
            <a:ext cx="171428" cy="2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911BC2-8F13-790F-7365-DAD7566D2F5D}"/>
              </a:ext>
            </a:extLst>
          </p:cNvPr>
          <p:cNvSpPr/>
          <p:nvPr/>
        </p:nvSpPr>
        <p:spPr bwMode="white">
          <a:xfrm>
            <a:off x="4786666" y="2332978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A671DE-5363-0085-C0E9-21E23DFE81E8}"/>
              </a:ext>
            </a:extLst>
          </p:cNvPr>
          <p:cNvSpPr/>
          <p:nvPr/>
        </p:nvSpPr>
        <p:spPr bwMode="white">
          <a:xfrm>
            <a:off x="7320000" y="2332978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58004C-16B2-F479-895E-1254CB062C5B}"/>
              </a:ext>
            </a:extLst>
          </p:cNvPr>
          <p:cNvSpPr/>
          <p:nvPr/>
        </p:nvSpPr>
        <p:spPr bwMode="white">
          <a:xfrm>
            <a:off x="9853333" y="2332978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B48FB0-A832-C2AD-9F27-CB4CBC06352D}"/>
              </a:ext>
            </a:extLst>
          </p:cNvPr>
          <p:cNvSpPr/>
          <p:nvPr/>
        </p:nvSpPr>
        <p:spPr bwMode="white">
          <a:xfrm>
            <a:off x="2253333" y="3000118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4E1A31-BE42-07CC-91DA-C590F7E7DCC9}"/>
              </a:ext>
            </a:extLst>
          </p:cNvPr>
          <p:cNvSpPr/>
          <p:nvPr/>
        </p:nvSpPr>
        <p:spPr bwMode="white">
          <a:xfrm>
            <a:off x="4786666" y="3000118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D42D5E-05BD-F670-8F6C-958199D554D0}"/>
              </a:ext>
            </a:extLst>
          </p:cNvPr>
          <p:cNvSpPr/>
          <p:nvPr/>
        </p:nvSpPr>
        <p:spPr bwMode="white">
          <a:xfrm>
            <a:off x="7320000" y="3000118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E7EC1B-52F5-2800-AF64-C6BEF6948315}"/>
              </a:ext>
            </a:extLst>
          </p:cNvPr>
          <p:cNvSpPr/>
          <p:nvPr/>
        </p:nvSpPr>
        <p:spPr bwMode="white">
          <a:xfrm>
            <a:off x="9853333" y="3000118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047B84-4539-6510-6EE3-EDD06EAC8E70}"/>
              </a:ext>
            </a:extLst>
          </p:cNvPr>
          <p:cNvSpPr/>
          <p:nvPr/>
        </p:nvSpPr>
        <p:spPr bwMode="white">
          <a:xfrm>
            <a:off x="2272380" y="3676788"/>
            <a:ext cx="190476" cy="2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A2D956-5F6C-1FDD-BC57-0B14B8414F54}"/>
              </a:ext>
            </a:extLst>
          </p:cNvPr>
          <p:cNvSpPr/>
          <p:nvPr/>
        </p:nvSpPr>
        <p:spPr bwMode="white">
          <a:xfrm>
            <a:off x="4786666" y="3676788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66CD49-67A6-A53D-7C6C-7C6D73591DA3}"/>
              </a:ext>
            </a:extLst>
          </p:cNvPr>
          <p:cNvSpPr/>
          <p:nvPr/>
        </p:nvSpPr>
        <p:spPr bwMode="white">
          <a:xfrm>
            <a:off x="7320000" y="3676788"/>
            <a:ext cx="219047" cy="2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5079D8-D15B-48D7-5B7A-3070B8194397}"/>
              </a:ext>
            </a:extLst>
          </p:cNvPr>
          <p:cNvSpPr/>
          <p:nvPr/>
        </p:nvSpPr>
        <p:spPr bwMode="white">
          <a:xfrm>
            <a:off x="9853333" y="3676788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01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2024-08-19T07:32:55Z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