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808CE-D537-A00C-1458-8A699AE548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 b="14702"/>
          <a:stretch/>
        </p:blipFill>
        <p:spPr>
          <a:xfrm>
            <a:off x="4151784" y="2636912"/>
            <a:ext cx="3863832" cy="173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153C6-AF68-CB83-88CE-33C39382FE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8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256925"/>
            <a:ext cx="720080" cy="7430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262000"/>
            <a:ext cx="720080" cy="7430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262001"/>
            <a:ext cx="720080" cy="74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97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0722D-A0C7-0ADE-77F8-D6393B4496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EFE31-AAEA-9FF7-4442-0C0DEDECF209}"/>
              </a:ext>
            </a:extLst>
          </p:cNvPr>
          <p:cNvSpPr/>
          <p:nvPr/>
        </p:nvSpPr>
        <p:spPr bwMode="white">
          <a:xfrm>
            <a:off x="2148571" y="3422971"/>
            <a:ext cx="347029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ADF2B4-6BBD-94B9-7D12-192138E3004E}"/>
              </a:ext>
            </a:extLst>
          </p:cNvPr>
          <p:cNvSpPr/>
          <p:nvPr/>
        </p:nvSpPr>
        <p:spPr bwMode="white">
          <a:xfrm>
            <a:off x="3224761" y="3432511"/>
            <a:ext cx="209523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F55DB6-ABCA-6AD8-F98D-B7D848E36C83}"/>
              </a:ext>
            </a:extLst>
          </p:cNvPr>
          <p:cNvSpPr/>
          <p:nvPr/>
        </p:nvSpPr>
        <p:spPr bwMode="white">
          <a:xfrm>
            <a:off x="5710476" y="3432511"/>
            <a:ext cx="209523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F8689D-0F1B-E699-6A96-3FE47D5CDC6A}"/>
              </a:ext>
            </a:extLst>
          </p:cNvPr>
          <p:cNvSpPr/>
          <p:nvPr/>
        </p:nvSpPr>
        <p:spPr bwMode="white">
          <a:xfrm>
            <a:off x="6643807" y="3422971"/>
            <a:ext cx="371429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AE76C0-6727-A480-764A-220B9ED6D971}"/>
              </a:ext>
            </a:extLst>
          </p:cNvPr>
          <p:cNvSpPr/>
          <p:nvPr/>
        </p:nvSpPr>
        <p:spPr bwMode="white">
          <a:xfrm>
            <a:off x="9129523" y="3442052"/>
            <a:ext cx="350853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84AEB5-1779-1667-11A0-D5ADADA5692F}"/>
              </a:ext>
            </a:extLst>
          </p:cNvPr>
          <p:cNvSpPr/>
          <p:nvPr/>
        </p:nvSpPr>
        <p:spPr bwMode="white">
          <a:xfrm>
            <a:off x="10129523" y="3432511"/>
            <a:ext cx="371428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702133-F618-0BB6-849D-BACA6CB36612}"/>
              </a:ext>
            </a:extLst>
          </p:cNvPr>
          <p:cNvSpPr/>
          <p:nvPr/>
        </p:nvSpPr>
        <p:spPr bwMode="white">
          <a:xfrm>
            <a:off x="2081904" y="4377005"/>
            <a:ext cx="219047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23B77E-ECC4-070B-F94D-13D2DE612CDB}"/>
              </a:ext>
            </a:extLst>
          </p:cNvPr>
          <p:cNvSpPr/>
          <p:nvPr/>
        </p:nvSpPr>
        <p:spPr bwMode="white">
          <a:xfrm>
            <a:off x="4939047" y="4367465"/>
            <a:ext cx="219047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81CAF3-0A5C-769B-9EB2-0E8B90E03E56}"/>
              </a:ext>
            </a:extLst>
          </p:cNvPr>
          <p:cNvSpPr/>
          <p:nvPr/>
        </p:nvSpPr>
        <p:spPr bwMode="white">
          <a:xfrm>
            <a:off x="8215238" y="5140232"/>
            <a:ext cx="2777306" cy="69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9AE76C0-6727-A480-764A-220B9ED6D971}"/>
              </a:ext>
            </a:extLst>
          </p:cNvPr>
          <p:cNvSpPr/>
          <p:nvPr/>
        </p:nvSpPr>
        <p:spPr bwMode="white">
          <a:xfrm>
            <a:off x="2644747" y="3413220"/>
            <a:ext cx="350853" cy="257799"/>
          </a:xfrm>
          <a:custGeom>
            <a:avLst/>
            <a:gdLst>
              <a:gd name="connsiteX0" fmla="*/ 0 w 350853"/>
              <a:gd name="connsiteY0" fmla="*/ 0 h 228967"/>
              <a:gd name="connsiteX1" fmla="*/ 350853 w 350853"/>
              <a:gd name="connsiteY1" fmla="*/ 0 h 228967"/>
              <a:gd name="connsiteX2" fmla="*/ 350853 w 350853"/>
              <a:gd name="connsiteY2" fmla="*/ 228967 h 228967"/>
              <a:gd name="connsiteX3" fmla="*/ 0 w 350853"/>
              <a:gd name="connsiteY3" fmla="*/ 228967 h 228967"/>
              <a:gd name="connsiteX4" fmla="*/ 0 w 350853"/>
              <a:gd name="connsiteY4" fmla="*/ 0 h 228967"/>
              <a:gd name="connsiteX0" fmla="*/ 41189 w 350853"/>
              <a:gd name="connsiteY0" fmla="*/ 0 h 257799"/>
              <a:gd name="connsiteX1" fmla="*/ 350853 w 350853"/>
              <a:gd name="connsiteY1" fmla="*/ 28832 h 257799"/>
              <a:gd name="connsiteX2" fmla="*/ 350853 w 350853"/>
              <a:gd name="connsiteY2" fmla="*/ 257799 h 257799"/>
              <a:gd name="connsiteX3" fmla="*/ 0 w 350853"/>
              <a:gd name="connsiteY3" fmla="*/ 257799 h 257799"/>
              <a:gd name="connsiteX4" fmla="*/ 41189 w 350853"/>
              <a:gd name="connsiteY4" fmla="*/ 0 h 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53" h="257799">
                <a:moveTo>
                  <a:pt x="41189" y="0"/>
                </a:moveTo>
                <a:lnTo>
                  <a:pt x="350853" y="28832"/>
                </a:lnTo>
                <a:lnTo>
                  <a:pt x="350853" y="257799"/>
                </a:lnTo>
                <a:lnTo>
                  <a:pt x="0" y="257799"/>
                </a:lnTo>
                <a:lnTo>
                  <a:pt x="41189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9AE76C0-6727-A480-764A-220B9ED6D971}"/>
              </a:ext>
            </a:extLst>
          </p:cNvPr>
          <p:cNvSpPr/>
          <p:nvPr/>
        </p:nvSpPr>
        <p:spPr bwMode="white">
          <a:xfrm>
            <a:off x="6152004" y="3421732"/>
            <a:ext cx="338153" cy="249287"/>
          </a:xfrm>
          <a:custGeom>
            <a:avLst/>
            <a:gdLst>
              <a:gd name="connsiteX0" fmla="*/ 0 w 350853"/>
              <a:gd name="connsiteY0" fmla="*/ 0 h 228967"/>
              <a:gd name="connsiteX1" fmla="*/ 350853 w 350853"/>
              <a:gd name="connsiteY1" fmla="*/ 0 h 228967"/>
              <a:gd name="connsiteX2" fmla="*/ 350853 w 350853"/>
              <a:gd name="connsiteY2" fmla="*/ 228967 h 228967"/>
              <a:gd name="connsiteX3" fmla="*/ 0 w 350853"/>
              <a:gd name="connsiteY3" fmla="*/ 228967 h 228967"/>
              <a:gd name="connsiteX4" fmla="*/ 0 w 350853"/>
              <a:gd name="connsiteY4" fmla="*/ 0 h 228967"/>
              <a:gd name="connsiteX0" fmla="*/ 0 w 350853"/>
              <a:gd name="connsiteY0" fmla="*/ 20320 h 249287"/>
              <a:gd name="connsiteX1" fmla="*/ 322913 w 350853"/>
              <a:gd name="connsiteY1" fmla="*/ 0 h 249287"/>
              <a:gd name="connsiteX2" fmla="*/ 350853 w 350853"/>
              <a:gd name="connsiteY2" fmla="*/ 249287 h 249287"/>
              <a:gd name="connsiteX3" fmla="*/ 0 w 350853"/>
              <a:gd name="connsiteY3" fmla="*/ 249287 h 249287"/>
              <a:gd name="connsiteX4" fmla="*/ 0 w 350853"/>
              <a:gd name="connsiteY4" fmla="*/ 20320 h 249287"/>
              <a:gd name="connsiteX0" fmla="*/ 0 w 340693"/>
              <a:gd name="connsiteY0" fmla="*/ 20320 h 249287"/>
              <a:gd name="connsiteX1" fmla="*/ 322913 w 340693"/>
              <a:gd name="connsiteY1" fmla="*/ 0 h 249287"/>
              <a:gd name="connsiteX2" fmla="*/ 340693 w 340693"/>
              <a:gd name="connsiteY2" fmla="*/ 249287 h 249287"/>
              <a:gd name="connsiteX3" fmla="*/ 0 w 340693"/>
              <a:gd name="connsiteY3" fmla="*/ 249287 h 249287"/>
              <a:gd name="connsiteX4" fmla="*/ 0 w 340693"/>
              <a:gd name="connsiteY4" fmla="*/ 20320 h 249287"/>
              <a:gd name="connsiteX0" fmla="*/ 17780 w 340693"/>
              <a:gd name="connsiteY0" fmla="*/ 20320 h 249287"/>
              <a:gd name="connsiteX1" fmla="*/ 322913 w 340693"/>
              <a:gd name="connsiteY1" fmla="*/ 0 h 249287"/>
              <a:gd name="connsiteX2" fmla="*/ 340693 w 340693"/>
              <a:gd name="connsiteY2" fmla="*/ 249287 h 249287"/>
              <a:gd name="connsiteX3" fmla="*/ 0 w 340693"/>
              <a:gd name="connsiteY3" fmla="*/ 249287 h 249287"/>
              <a:gd name="connsiteX4" fmla="*/ 17780 w 340693"/>
              <a:gd name="connsiteY4" fmla="*/ 20320 h 249287"/>
              <a:gd name="connsiteX0" fmla="*/ 15240 w 338153"/>
              <a:gd name="connsiteY0" fmla="*/ 20320 h 249287"/>
              <a:gd name="connsiteX1" fmla="*/ 320373 w 338153"/>
              <a:gd name="connsiteY1" fmla="*/ 0 h 249287"/>
              <a:gd name="connsiteX2" fmla="*/ 338153 w 338153"/>
              <a:gd name="connsiteY2" fmla="*/ 249287 h 249287"/>
              <a:gd name="connsiteX3" fmla="*/ 0 w 338153"/>
              <a:gd name="connsiteY3" fmla="*/ 244207 h 249287"/>
              <a:gd name="connsiteX4" fmla="*/ 15240 w 338153"/>
              <a:gd name="connsiteY4" fmla="*/ 20320 h 2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153" h="249287">
                <a:moveTo>
                  <a:pt x="15240" y="20320"/>
                </a:moveTo>
                <a:lnTo>
                  <a:pt x="320373" y="0"/>
                </a:lnTo>
                <a:lnTo>
                  <a:pt x="338153" y="249287"/>
                </a:lnTo>
                <a:lnTo>
                  <a:pt x="0" y="244207"/>
                </a:lnTo>
                <a:lnTo>
                  <a:pt x="15240" y="2032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9AE76C0-6727-A480-764A-220B9ED6D971}"/>
              </a:ext>
            </a:extLst>
          </p:cNvPr>
          <p:cNvSpPr/>
          <p:nvPr/>
        </p:nvSpPr>
        <p:spPr bwMode="white">
          <a:xfrm>
            <a:off x="9639047" y="3432511"/>
            <a:ext cx="350853" cy="228967"/>
          </a:xfrm>
          <a:custGeom>
            <a:avLst/>
            <a:gdLst>
              <a:gd name="connsiteX0" fmla="*/ 0 w 350853"/>
              <a:gd name="connsiteY0" fmla="*/ 0 h 228967"/>
              <a:gd name="connsiteX1" fmla="*/ 350853 w 350853"/>
              <a:gd name="connsiteY1" fmla="*/ 0 h 228967"/>
              <a:gd name="connsiteX2" fmla="*/ 350853 w 350853"/>
              <a:gd name="connsiteY2" fmla="*/ 228967 h 228967"/>
              <a:gd name="connsiteX3" fmla="*/ 0 w 350853"/>
              <a:gd name="connsiteY3" fmla="*/ 228967 h 228967"/>
              <a:gd name="connsiteX4" fmla="*/ 0 w 350853"/>
              <a:gd name="connsiteY4" fmla="*/ 0 h 228967"/>
              <a:gd name="connsiteX0" fmla="*/ 20472 w 350853"/>
              <a:gd name="connsiteY0" fmla="*/ 0 h 228967"/>
              <a:gd name="connsiteX1" fmla="*/ 350853 w 350853"/>
              <a:gd name="connsiteY1" fmla="*/ 0 h 228967"/>
              <a:gd name="connsiteX2" fmla="*/ 350853 w 350853"/>
              <a:gd name="connsiteY2" fmla="*/ 228967 h 228967"/>
              <a:gd name="connsiteX3" fmla="*/ 0 w 350853"/>
              <a:gd name="connsiteY3" fmla="*/ 228967 h 228967"/>
              <a:gd name="connsiteX4" fmla="*/ 20472 w 350853"/>
              <a:gd name="connsiteY4" fmla="*/ 0 h 228967"/>
              <a:gd name="connsiteX0" fmla="*/ 20472 w 350853"/>
              <a:gd name="connsiteY0" fmla="*/ 0 h 228967"/>
              <a:gd name="connsiteX1" fmla="*/ 330382 w 350853"/>
              <a:gd name="connsiteY1" fmla="*/ 0 h 228967"/>
              <a:gd name="connsiteX2" fmla="*/ 350853 w 350853"/>
              <a:gd name="connsiteY2" fmla="*/ 228967 h 228967"/>
              <a:gd name="connsiteX3" fmla="*/ 0 w 350853"/>
              <a:gd name="connsiteY3" fmla="*/ 228967 h 228967"/>
              <a:gd name="connsiteX4" fmla="*/ 20472 w 350853"/>
              <a:gd name="connsiteY4" fmla="*/ 0 h 228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53" h="228967">
                <a:moveTo>
                  <a:pt x="20472" y="0"/>
                </a:moveTo>
                <a:lnTo>
                  <a:pt x="330382" y="0"/>
                </a:lnTo>
                <a:lnTo>
                  <a:pt x="350853" y="228967"/>
                </a:lnTo>
                <a:lnTo>
                  <a:pt x="0" y="228967"/>
                </a:lnTo>
                <a:lnTo>
                  <a:pt x="2047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4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3448F-6228-6BD1-C13D-E0251A5F39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1577145" y="1984733"/>
            <a:ext cx="337138" cy="249644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38100 w 371428"/>
              <a:gd name="connsiteY0" fmla="*/ 381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38100 w 371428"/>
              <a:gd name="connsiteY4" fmla="*/ 3810 h 257264"/>
              <a:gd name="connsiteX0" fmla="*/ 38100 w 371428"/>
              <a:gd name="connsiteY0" fmla="*/ 0 h 253454"/>
              <a:gd name="connsiteX1" fmla="*/ 329518 w 371428"/>
              <a:gd name="connsiteY1" fmla="*/ 0 h 253454"/>
              <a:gd name="connsiteX2" fmla="*/ 371428 w 371428"/>
              <a:gd name="connsiteY2" fmla="*/ 253454 h 253454"/>
              <a:gd name="connsiteX3" fmla="*/ 0 w 371428"/>
              <a:gd name="connsiteY3" fmla="*/ 253454 h 253454"/>
              <a:gd name="connsiteX4" fmla="*/ 38100 w 371428"/>
              <a:gd name="connsiteY4" fmla="*/ 0 h 253454"/>
              <a:gd name="connsiteX0" fmla="*/ 38100 w 371428"/>
              <a:gd name="connsiteY0" fmla="*/ 0 h 257264"/>
              <a:gd name="connsiteX1" fmla="*/ 32951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3454 h 257264"/>
              <a:gd name="connsiteX4" fmla="*/ 38100 w 371428"/>
              <a:gd name="connsiteY4" fmla="*/ 0 h 257264"/>
              <a:gd name="connsiteX0" fmla="*/ 19050 w 352378"/>
              <a:gd name="connsiteY0" fmla="*/ 0 h 257264"/>
              <a:gd name="connsiteX1" fmla="*/ 310468 w 352378"/>
              <a:gd name="connsiteY1" fmla="*/ 0 h 257264"/>
              <a:gd name="connsiteX2" fmla="*/ 352378 w 352378"/>
              <a:gd name="connsiteY2" fmla="*/ 257264 h 257264"/>
              <a:gd name="connsiteX3" fmla="*/ 0 w 352378"/>
              <a:gd name="connsiteY3" fmla="*/ 245834 h 257264"/>
              <a:gd name="connsiteX4" fmla="*/ 19050 w 352378"/>
              <a:gd name="connsiteY4" fmla="*/ 0 h 257264"/>
              <a:gd name="connsiteX0" fmla="*/ 19050 w 337138"/>
              <a:gd name="connsiteY0" fmla="*/ 0 h 249644"/>
              <a:gd name="connsiteX1" fmla="*/ 310468 w 337138"/>
              <a:gd name="connsiteY1" fmla="*/ 0 h 249644"/>
              <a:gd name="connsiteX2" fmla="*/ 337138 w 337138"/>
              <a:gd name="connsiteY2" fmla="*/ 249644 h 249644"/>
              <a:gd name="connsiteX3" fmla="*/ 0 w 337138"/>
              <a:gd name="connsiteY3" fmla="*/ 245834 h 249644"/>
              <a:gd name="connsiteX4" fmla="*/ 19050 w 337138"/>
              <a:gd name="connsiteY4" fmla="*/ 0 h 24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138" h="249644">
                <a:moveTo>
                  <a:pt x="19050" y="0"/>
                </a:moveTo>
                <a:lnTo>
                  <a:pt x="310468" y="0"/>
                </a:lnTo>
                <a:lnTo>
                  <a:pt x="337138" y="249644"/>
                </a:lnTo>
                <a:lnTo>
                  <a:pt x="0" y="245834"/>
                </a:lnTo>
                <a:lnTo>
                  <a:pt x="1905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FFEE3D-DD49-DA59-65E8-38DDE8F60023}"/>
              </a:ext>
            </a:extLst>
          </p:cNvPr>
          <p:cNvSpPr/>
          <p:nvPr/>
        </p:nvSpPr>
        <p:spPr bwMode="white">
          <a:xfrm>
            <a:off x="6026668" y="1980923"/>
            <a:ext cx="344758" cy="257264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45720 w 371428"/>
              <a:gd name="connsiteY0" fmla="*/ 381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45720 w 371428"/>
              <a:gd name="connsiteY4" fmla="*/ 3810 h 257264"/>
              <a:gd name="connsiteX0" fmla="*/ 45720 w 371428"/>
              <a:gd name="connsiteY0" fmla="*/ 3810 h 257264"/>
              <a:gd name="connsiteX1" fmla="*/ 34094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45720 w 371428"/>
              <a:gd name="connsiteY4" fmla="*/ 3810 h 257264"/>
              <a:gd name="connsiteX0" fmla="*/ 34290 w 359998"/>
              <a:gd name="connsiteY0" fmla="*/ 3810 h 257264"/>
              <a:gd name="connsiteX1" fmla="*/ 329518 w 359998"/>
              <a:gd name="connsiteY1" fmla="*/ 0 h 257264"/>
              <a:gd name="connsiteX2" fmla="*/ 359998 w 359998"/>
              <a:gd name="connsiteY2" fmla="*/ 257264 h 257264"/>
              <a:gd name="connsiteX3" fmla="*/ 0 w 359998"/>
              <a:gd name="connsiteY3" fmla="*/ 257264 h 257264"/>
              <a:gd name="connsiteX4" fmla="*/ 34290 w 359998"/>
              <a:gd name="connsiteY4" fmla="*/ 3810 h 257264"/>
              <a:gd name="connsiteX0" fmla="*/ 34290 w 344758"/>
              <a:gd name="connsiteY0" fmla="*/ 3810 h 257264"/>
              <a:gd name="connsiteX1" fmla="*/ 329518 w 344758"/>
              <a:gd name="connsiteY1" fmla="*/ 0 h 257264"/>
              <a:gd name="connsiteX2" fmla="*/ 344758 w 344758"/>
              <a:gd name="connsiteY2" fmla="*/ 257264 h 257264"/>
              <a:gd name="connsiteX3" fmla="*/ 0 w 344758"/>
              <a:gd name="connsiteY3" fmla="*/ 257264 h 257264"/>
              <a:gd name="connsiteX4" fmla="*/ 34290 w 344758"/>
              <a:gd name="connsiteY4" fmla="*/ 3810 h 25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758" h="257264">
                <a:moveTo>
                  <a:pt x="34290" y="3810"/>
                </a:moveTo>
                <a:lnTo>
                  <a:pt x="329518" y="0"/>
                </a:lnTo>
                <a:lnTo>
                  <a:pt x="344758" y="257264"/>
                </a:lnTo>
                <a:lnTo>
                  <a:pt x="0" y="257264"/>
                </a:lnTo>
                <a:lnTo>
                  <a:pt x="34290" y="381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3803216" y="1981220"/>
            <a:ext cx="340948" cy="268694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45720 w 371428"/>
              <a:gd name="connsiteY0" fmla="*/ 0 h 261074"/>
              <a:gd name="connsiteX1" fmla="*/ 371428 w 371428"/>
              <a:gd name="connsiteY1" fmla="*/ 3810 h 261074"/>
              <a:gd name="connsiteX2" fmla="*/ 371428 w 371428"/>
              <a:gd name="connsiteY2" fmla="*/ 261074 h 261074"/>
              <a:gd name="connsiteX3" fmla="*/ 0 w 371428"/>
              <a:gd name="connsiteY3" fmla="*/ 261074 h 261074"/>
              <a:gd name="connsiteX4" fmla="*/ 45720 w 371428"/>
              <a:gd name="connsiteY4" fmla="*/ 0 h 261074"/>
              <a:gd name="connsiteX0" fmla="*/ 45720 w 371428"/>
              <a:gd name="connsiteY0" fmla="*/ 3810 h 264884"/>
              <a:gd name="connsiteX1" fmla="*/ 340948 w 371428"/>
              <a:gd name="connsiteY1" fmla="*/ 0 h 264884"/>
              <a:gd name="connsiteX2" fmla="*/ 371428 w 371428"/>
              <a:gd name="connsiteY2" fmla="*/ 264884 h 264884"/>
              <a:gd name="connsiteX3" fmla="*/ 0 w 371428"/>
              <a:gd name="connsiteY3" fmla="*/ 264884 h 264884"/>
              <a:gd name="connsiteX4" fmla="*/ 45720 w 371428"/>
              <a:gd name="connsiteY4" fmla="*/ 3810 h 264884"/>
              <a:gd name="connsiteX0" fmla="*/ 22860 w 348568"/>
              <a:gd name="connsiteY0" fmla="*/ 3810 h 268694"/>
              <a:gd name="connsiteX1" fmla="*/ 318088 w 348568"/>
              <a:gd name="connsiteY1" fmla="*/ 0 h 268694"/>
              <a:gd name="connsiteX2" fmla="*/ 348568 w 348568"/>
              <a:gd name="connsiteY2" fmla="*/ 264884 h 268694"/>
              <a:gd name="connsiteX3" fmla="*/ 0 w 348568"/>
              <a:gd name="connsiteY3" fmla="*/ 268694 h 268694"/>
              <a:gd name="connsiteX4" fmla="*/ 22860 w 348568"/>
              <a:gd name="connsiteY4" fmla="*/ 3810 h 268694"/>
              <a:gd name="connsiteX0" fmla="*/ 22860 w 340948"/>
              <a:gd name="connsiteY0" fmla="*/ 3810 h 268694"/>
              <a:gd name="connsiteX1" fmla="*/ 318088 w 340948"/>
              <a:gd name="connsiteY1" fmla="*/ 0 h 268694"/>
              <a:gd name="connsiteX2" fmla="*/ 340948 w 340948"/>
              <a:gd name="connsiteY2" fmla="*/ 264884 h 268694"/>
              <a:gd name="connsiteX3" fmla="*/ 0 w 340948"/>
              <a:gd name="connsiteY3" fmla="*/ 268694 h 268694"/>
              <a:gd name="connsiteX4" fmla="*/ 22860 w 340948"/>
              <a:gd name="connsiteY4" fmla="*/ 3810 h 26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948" h="268694">
                <a:moveTo>
                  <a:pt x="22860" y="3810"/>
                </a:moveTo>
                <a:lnTo>
                  <a:pt x="318088" y="0"/>
                </a:lnTo>
                <a:lnTo>
                  <a:pt x="340948" y="264884"/>
                </a:lnTo>
                <a:lnTo>
                  <a:pt x="0" y="268694"/>
                </a:lnTo>
                <a:lnTo>
                  <a:pt x="22860" y="381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8250120" y="2060848"/>
            <a:ext cx="366160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1577857" y="2853752"/>
            <a:ext cx="338378" cy="268281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0 w 371428"/>
              <a:gd name="connsiteY0" fmla="*/ 22034 h 279298"/>
              <a:gd name="connsiteX1" fmla="*/ 338377 w 371428"/>
              <a:gd name="connsiteY1" fmla="*/ 0 h 279298"/>
              <a:gd name="connsiteX2" fmla="*/ 371428 w 371428"/>
              <a:gd name="connsiteY2" fmla="*/ 279298 h 279298"/>
              <a:gd name="connsiteX3" fmla="*/ 0 w 371428"/>
              <a:gd name="connsiteY3" fmla="*/ 279298 h 279298"/>
              <a:gd name="connsiteX4" fmla="*/ 0 w 371428"/>
              <a:gd name="connsiteY4" fmla="*/ 22034 h 279298"/>
              <a:gd name="connsiteX0" fmla="*/ 0 w 356739"/>
              <a:gd name="connsiteY0" fmla="*/ 22034 h 279298"/>
              <a:gd name="connsiteX1" fmla="*/ 338377 w 356739"/>
              <a:gd name="connsiteY1" fmla="*/ 0 h 279298"/>
              <a:gd name="connsiteX2" fmla="*/ 356739 w 356739"/>
              <a:gd name="connsiteY2" fmla="*/ 264609 h 279298"/>
              <a:gd name="connsiteX3" fmla="*/ 0 w 356739"/>
              <a:gd name="connsiteY3" fmla="*/ 279298 h 279298"/>
              <a:gd name="connsiteX4" fmla="*/ 0 w 356739"/>
              <a:gd name="connsiteY4" fmla="*/ 22034 h 279298"/>
              <a:gd name="connsiteX0" fmla="*/ 25706 w 356739"/>
              <a:gd name="connsiteY0" fmla="*/ 14689 h 279298"/>
              <a:gd name="connsiteX1" fmla="*/ 338377 w 356739"/>
              <a:gd name="connsiteY1" fmla="*/ 0 h 279298"/>
              <a:gd name="connsiteX2" fmla="*/ 356739 w 356739"/>
              <a:gd name="connsiteY2" fmla="*/ 264609 h 279298"/>
              <a:gd name="connsiteX3" fmla="*/ 0 w 356739"/>
              <a:gd name="connsiteY3" fmla="*/ 279298 h 279298"/>
              <a:gd name="connsiteX4" fmla="*/ 25706 w 356739"/>
              <a:gd name="connsiteY4" fmla="*/ 14689 h 279298"/>
              <a:gd name="connsiteX0" fmla="*/ 7345 w 338378"/>
              <a:gd name="connsiteY0" fmla="*/ 14689 h 268281"/>
              <a:gd name="connsiteX1" fmla="*/ 320016 w 338378"/>
              <a:gd name="connsiteY1" fmla="*/ 0 h 268281"/>
              <a:gd name="connsiteX2" fmla="*/ 338378 w 338378"/>
              <a:gd name="connsiteY2" fmla="*/ 264609 h 268281"/>
              <a:gd name="connsiteX3" fmla="*/ 0 w 338378"/>
              <a:gd name="connsiteY3" fmla="*/ 268281 h 268281"/>
              <a:gd name="connsiteX4" fmla="*/ 7345 w 338378"/>
              <a:gd name="connsiteY4" fmla="*/ 14689 h 26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378" h="268281">
                <a:moveTo>
                  <a:pt x="7345" y="14689"/>
                </a:moveTo>
                <a:lnTo>
                  <a:pt x="320016" y="0"/>
                </a:lnTo>
                <a:lnTo>
                  <a:pt x="338378" y="264609"/>
                </a:lnTo>
                <a:lnTo>
                  <a:pt x="0" y="268281"/>
                </a:lnTo>
                <a:lnTo>
                  <a:pt x="7345" y="14689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FFEE3D-DD49-DA59-65E8-38DDE8F60023}"/>
              </a:ext>
            </a:extLst>
          </p:cNvPr>
          <p:cNvSpPr/>
          <p:nvPr/>
        </p:nvSpPr>
        <p:spPr bwMode="white">
          <a:xfrm>
            <a:off x="6022299" y="2852935"/>
            <a:ext cx="353775" cy="253733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45897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45897 w 371428"/>
              <a:gd name="connsiteY4" fmla="*/ 0 h 257264"/>
              <a:gd name="connsiteX0" fmla="*/ 45897 w 371428"/>
              <a:gd name="connsiteY0" fmla="*/ 0 h 257264"/>
              <a:gd name="connsiteX1" fmla="*/ 336123 w 371428"/>
              <a:gd name="connsiteY1" fmla="*/ 353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45897 w 371428"/>
              <a:gd name="connsiteY4" fmla="*/ 0 h 257264"/>
              <a:gd name="connsiteX0" fmla="*/ 45897 w 360836"/>
              <a:gd name="connsiteY0" fmla="*/ 0 h 257264"/>
              <a:gd name="connsiteX1" fmla="*/ 336123 w 360836"/>
              <a:gd name="connsiteY1" fmla="*/ 3530 h 257264"/>
              <a:gd name="connsiteX2" fmla="*/ 360836 w 360836"/>
              <a:gd name="connsiteY2" fmla="*/ 253733 h 257264"/>
              <a:gd name="connsiteX3" fmla="*/ 0 w 360836"/>
              <a:gd name="connsiteY3" fmla="*/ 257264 h 257264"/>
              <a:gd name="connsiteX4" fmla="*/ 45897 w 360836"/>
              <a:gd name="connsiteY4" fmla="*/ 0 h 257264"/>
              <a:gd name="connsiteX0" fmla="*/ 38836 w 353775"/>
              <a:gd name="connsiteY0" fmla="*/ 0 h 253733"/>
              <a:gd name="connsiteX1" fmla="*/ 329062 w 353775"/>
              <a:gd name="connsiteY1" fmla="*/ 3530 h 253733"/>
              <a:gd name="connsiteX2" fmla="*/ 353775 w 353775"/>
              <a:gd name="connsiteY2" fmla="*/ 253733 h 253733"/>
              <a:gd name="connsiteX3" fmla="*/ 0 w 353775"/>
              <a:gd name="connsiteY3" fmla="*/ 250203 h 253733"/>
              <a:gd name="connsiteX4" fmla="*/ 38836 w 353775"/>
              <a:gd name="connsiteY4" fmla="*/ 0 h 25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775" h="253733">
                <a:moveTo>
                  <a:pt x="38836" y="0"/>
                </a:moveTo>
                <a:lnTo>
                  <a:pt x="329062" y="3530"/>
                </a:lnTo>
                <a:lnTo>
                  <a:pt x="353775" y="253733"/>
                </a:lnTo>
                <a:lnTo>
                  <a:pt x="0" y="250203"/>
                </a:lnTo>
                <a:lnTo>
                  <a:pt x="38836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3792774" y="2849264"/>
            <a:ext cx="356739" cy="257264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47740 w 371428"/>
              <a:gd name="connsiteY0" fmla="*/ 0 h 260936"/>
              <a:gd name="connsiteX1" fmla="*/ 371428 w 371428"/>
              <a:gd name="connsiteY1" fmla="*/ 3672 h 260936"/>
              <a:gd name="connsiteX2" fmla="*/ 371428 w 371428"/>
              <a:gd name="connsiteY2" fmla="*/ 260936 h 260936"/>
              <a:gd name="connsiteX3" fmla="*/ 0 w 371428"/>
              <a:gd name="connsiteY3" fmla="*/ 260936 h 260936"/>
              <a:gd name="connsiteX4" fmla="*/ 47740 w 371428"/>
              <a:gd name="connsiteY4" fmla="*/ 0 h 260936"/>
              <a:gd name="connsiteX0" fmla="*/ 47740 w 371428"/>
              <a:gd name="connsiteY0" fmla="*/ 0 h 260936"/>
              <a:gd name="connsiteX1" fmla="*/ 345722 w 371428"/>
              <a:gd name="connsiteY1" fmla="*/ 3672 h 260936"/>
              <a:gd name="connsiteX2" fmla="*/ 371428 w 371428"/>
              <a:gd name="connsiteY2" fmla="*/ 260936 h 260936"/>
              <a:gd name="connsiteX3" fmla="*/ 0 w 371428"/>
              <a:gd name="connsiteY3" fmla="*/ 260936 h 260936"/>
              <a:gd name="connsiteX4" fmla="*/ 47740 w 371428"/>
              <a:gd name="connsiteY4" fmla="*/ 0 h 260936"/>
              <a:gd name="connsiteX0" fmla="*/ 36723 w 360411"/>
              <a:gd name="connsiteY0" fmla="*/ 0 h 260936"/>
              <a:gd name="connsiteX1" fmla="*/ 334705 w 360411"/>
              <a:gd name="connsiteY1" fmla="*/ 3672 h 260936"/>
              <a:gd name="connsiteX2" fmla="*/ 360411 w 360411"/>
              <a:gd name="connsiteY2" fmla="*/ 260936 h 260936"/>
              <a:gd name="connsiteX3" fmla="*/ 0 w 360411"/>
              <a:gd name="connsiteY3" fmla="*/ 257263 h 260936"/>
              <a:gd name="connsiteX4" fmla="*/ 36723 w 360411"/>
              <a:gd name="connsiteY4" fmla="*/ 0 h 260936"/>
              <a:gd name="connsiteX0" fmla="*/ 36723 w 356739"/>
              <a:gd name="connsiteY0" fmla="*/ 0 h 257264"/>
              <a:gd name="connsiteX1" fmla="*/ 334705 w 356739"/>
              <a:gd name="connsiteY1" fmla="*/ 3672 h 257264"/>
              <a:gd name="connsiteX2" fmla="*/ 356739 w 356739"/>
              <a:gd name="connsiteY2" fmla="*/ 257264 h 257264"/>
              <a:gd name="connsiteX3" fmla="*/ 0 w 356739"/>
              <a:gd name="connsiteY3" fmla="*/ 257263 h 257264"/>
              <a:gd name="connsiteX4" fmla="*/ 36723 w 356739"/>
              <a:gd name="connsiteY4" fmla="*/ 0 h 25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739" h="257264">
                <a:moveTo>
                  <a:pt x="36723" y="0"/>
                </a:moveTo>
                <a:lnTo>
                  <a:pt x="334705" y="3672"/>
                </a:lnTo>
                <a:lnTo>
                  <a:pt x="356739" y="257264"/>
                </a:lnTo>
                <a:lnTo>
                  <a:pt x="0" y="257263"/>
                </a:lnTo>
                <a:lnTo>
                  <a:pt x="36723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8251520" y="2852936"/>
            <a:ext cx="351471" cy="246792"/>
          </a:xfrm>
          <a:custGeom>
            <a:avLst/>
            <a:gdLst>
              <a:gd name="connsiteX0" fmla="*/ 0 w 366160"/>
              <a:gd name="connsiteY0" fmla="*/ 0 h 246792"/>
              <a:gd name="connsiteX1" fmla="*/ 366160 w 366160"/>
              <a:gd name="connsiteY1" fmla="*/ 0 h 246792"/>
              <a:gd name="connsiteX2" fmla="*/ 366160 w 366160"/>
              <a:gd name="connsiteY2" fmla="*/ 246792 h 246792"/>
              <a:gd name="connsiteX3" fmla="*/ 0 w 366160"/>
              <a:gd name="connsiteY3" fmla="*/ 246792 h 246792"/>
              <a:gd name="connsiteX4" fmla="*/ 0 w 366160"/>
              <a:gd name="connsiteY4" fmla="*/ 0 h 246792"/>
              <a:gd name="connsiteX0" fmla="*/ 29379 w 366160"/>
              <a:gd name="connsiteY0" fmla="*/ 0 h 246792"/>
              <a:gd name="connsiteX1" fmla="*/ 366160 w 366160"/>
              <a:gd name="connsiteY1" fmla="*/ 0 h 246792"/>
              <a:gd name="connsiteX2" fmla="*/ 366160 w 366160"/>
              <a:gd name="connsiteY2" fmla="*/ 246792 h 246792"/>
              <a:gd name="connsiteX3" fmla="*/ 0 w 366160"/>
              <a:gd name="connsiteY3" fmla="*/ 246792 h 246792"/>
              <a:gd name="connsiteX4" fmla="*/ 29379 w 366160"/>
              <a:gd name="connsiteY4" fmla="*/ 0 h 246792"/>
              <a:gd name="connsiteX0" fmla="*/ 29379 w 366160"/>
              <a:gd name="connsiteY0" fmla="*/ 0 h 246792"/>
              <a:gd name="connsiteX1" fmla="*/ 325764 w 366160"/>
              <a:gd name="connsiteY1" fmla="*/ 3672 h 246792"/>
              <a:gd name="connsiteX2" fmla="*/ 366160 w 366160"/>
              <a:gd name="connsiteY2" fmla="*/ 246792 h 246792"/>
              <a:gd name="connsiteX3" fmla="*/ 0 w 366160"/>
              <a:gd name="connsiteY3" fmla="*/ 246792 h 246792"/>
              <a:gd name="connsiteX4" fmla="*/ 29379 w 366160"/>
              <a:gd name="connsiteY4" fmla="*/ 0 h 246792"/>
              <a:gd name="connsiteX0" fmla="*/ 29379 w 351471"/>
              <a:gd name="connsiteY0" fmla="*/ 0 h 246792"/>
              <a:gd name="connsiteX1" fmla="*/ 325764 w 351471"/>
              <a:gd name="connsiteY1" fmla="*/ 3672 h 246792"/>
              <a:gd name="connsiteX2" fmla="*/ 351471 w 351471"/>
              <a:gd name="connsiteY2" fmla="*/ 246792 h 246792"/>
              <a:gd name="connsiteX3" fmla="*/ 0 w 351471"/>
              <a:gd name="connsiteY3" fmla="*/ 246792 h 246792"/>
              <a:gd name="connsiteX4" fmla="*/ 29379 w 351471"/>
              <a:gd name="connsiteY4" fmla="*/ 0 h 24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471" h="246792">
                <a:moveTo>
                  <a:pt x="29379" y="0"/>
                </a:moveTo>
                <a:lnTo>
                  <a:pt x="325764" y="3672"/>
                </a:lnTo>
                <a:lnTo>
                  <a:pt x="351471" y="246792"/>
                </a:lnTo>
                <a:lnTo>
                  <a:pt x="0" y="246792"/>
                </a:lnTo>
                <a:lnTo>
                  <a:pt x="29379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1582356" y="3717320"/>
            <a:ext cx="333328" cy="283934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38100 w 371428"/>
              <a:gd name="connsiteY0" fmla="*/ 0 h 295364"/>
              <a:gd name="connsiteX1" fmla="*/ 371428 w 371428"/>
              <a:gd name="connsiteY1" fmla="*/ 38100 h 295364"/>
              <a:gd name="connsiteX2" fmla="*/ 371428 w 371428"/>
              <a:gd name="connsiteY2" fmla="*/ 295364 h 295364"/>
              <a:gd name="connsiteX3" fmla="*/ 0 w 371428"/>
              <a:gd name="connsiteY3" fmla="*/ 295364 h 295364"/>
              <a:gd name="connsiteX4" fmla="*/ 38100 w 371428"/>
              <a:gd name="connsiteY4" fmla="*/ 0 h 295364"/>
              <a:gd name="connsiteX0" fmla="*/ 26670 w 359998"/>
              <a:gd name="connsiteY0" fmla="*/ 0 h 295364"/>
              <a:gd name="connsiteX1" fmla="*/ 359998 w 359998"/>
              <a:gd name="connsiteY1" fmla="*/ 38100 h 295364"/>
              <a:gd name="connsiteX2" fmla="*/ 359998 w 359998"/>
              <a:gd name="connsiteY2" fmla="*/ 295364 h 295364"/>
              <a:gd name="connsiteX3" fmla="*/ 0 w 359998"/>
              <a:gd name="connsiteY3" fmla="*/ 283934 h 295364"/>
              <a:gd name="connsiteX4" fmla="*/ 26670 w 359998"/>
              <a:gd name="connsiteY4" fmla="*/ 0 h 295364"/>
              <a:gd name="connsiteX0" fmla="*/ 26670 w 359998"/>
              <a:gd name="connsiteY0" fmla="*/ 0 h 295364"/>
              <a:gd name="connsiteX1" fmla="*/ 337138 w 359998"/>
              <a:gd name="connsiteY1" fmla="*/ 34290 h 295364"/>
              <a:gd name="connsiteX2" fmla="*/ 359998 w 359998"/>
              <a:gd name="connsiteY2" fmla="*/ 295364 h 295364"/>
              <a:gd name="connsiteX3" fmla="*/ 0 w 359998"/>
              <a:gd name="connsiteY3" fmla="*/ 283934 h 295364"/>
              <a:gd name="connsiteX4" fmla="*/ 26670 w 359998"/>
              <a:gd name="connsiteY4" fmla="*/ 0 h 295364"/>
              <a:gd name="connsiteX0" fmla="*/ 26670 w 344758"/>
              <a:gd name="connsiteY0" fmla="*/ 0 h 291554"/>
              <a:gd name="connsiteX1" fmla="*/ 337138 w 344758"/>
              <a:gd name="connsiteY1" fmla="*/ 34290 h 291554"/>
              <a:gd name="connsiteX2" fmla="*/ 344758 w 344758"/>
              <a:gd name="connsiteY2" fmla="*/ 291554 h 291554"/>
              <a:gd name="connsiteX3" fmla="*/ 0 w 344758"/>
              <a:gd name="connsiteY3" fmla="*/ 283934 h 291554"/>
              <a:gd name="connsiteX4" fmla="*/ 26670 w 344758"/>
              <a:gd name="connsiteY4" fmla="*/ 0 h 291554"/>
              <a:gd name="connsiteX0" fmla="*/ 41910 w 344758"/>
              <a:gd name="connsiteY0" fmla="*/ 0 h 291554"/>
              <a:gd name="connsiteX1" fmla="*/ 337138 w 344758"/>
              <a:gd name="connsiteY1" fmla="*/ 34290 h 291554"/>
              <a:gd name="connsiteX2" fmla="*/ 344758 w 344758"/>
              <a:gd name="connsiteY2" fmla="*/ 291554 h 291554"/>
              <a:gd name="connsiteX3" fmla="*/ 0 w 344758"/>
              <a:gd name="connsiteY3" fmla="*/ 283934 h 291554"/>
              <a:gd name="connsiteX4" fmla="*/ 41910 w 344758"/>
              <a:gd name="connsiteY4" fmla="*/ 0 h 291554"/>
              <a:gd name="connsiteX0" fmla="*/ 30480 w 333328"/>
              <a:gd name="connsiteY0" fmla="*/ 0 h 291554"/>
              <a:gd name="connsiteX1" fmla="*/ 325708 w 333328"/>
              <a:gd name="connsiteY1" fmla="*/ 34290 h 291554"/>
              <a:gd name="connsiteX2" fmla="*/ 333328 w 333328"/>
              <a:gd name="connsiteY2" fmla="*/ 291554 h 291554"/>
              <a:gd name="connsiteX3" fmla="*/ 0 w 333328"/>
              <a:gd name="connsiteY3" fmla="*/ 276314 h 291554"/>
              <a:gd name="connsiteX4" fmla="*/ 30480 w 333328"/>
              <a:gd name="connsiteY4" fmla="*/ 0 h 291554"/>
              <a:gd name="connsiteX0" fmla="*/ 15240 w 333328"/>
              <a:gd name="connsiteY0" fmla="*/ 0 h 283934"/>
              <a:gd name="connsiteX1" fmla="*/ 325708 w 333328"/>
              <a:gd name="connsiteY1" fmla="*/ 26670 h 283934"/>
              <a:gd name="connsiteX2" fmla="*/ 333328 w 333328"/>
              <a:gd name="connsiteY2" fmla="*/ 283934 h 283934"/>
              <a:gd name="connsiteX3" fmla="*/ 0 w 333328"/>
              <a:gd name="connsiteY3" fmla="*/ 268694 h 283934"/>
              <a:gd name="connsiteX4" fmla="*/ 15240 w 333328"/>
              <a:gd name="connsiteY4" fmla="*/ 0 h 283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328" h="283934">
                <a:moveTo>
                  <a:pt x="15240" y="0"/>
                </a:moveTo>
                <a:lnTo>
                  <a:pt x="325708" y="26670"/>
                </a:lnTo>
                <a:lnTo>
                  <a:pt x="333328" y="283934"/>
                </a:lnTo>
                <a:lnTo>
                  <a:pt x="0" y="268694"/>
                </a:lnTo>
                <a:lnTo>
                  <a:pt x="1524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AFFEE3D-DD49-DA59-65E8-38DDE8F60023}"/>
              </a:ext>
            </a:extLst>
          </p:cNvPr>
          <p:cNvSpPr/>
          <p:nvPr/>
        </p:nvSpPr>
        <p:spPr bwMode="white">
          <a:xfrm>
            <a:off x="6026668" y="3724949"/>
            <a:ext cx="344758" cy="257264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4191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41910 w 371428"/>
              <a:gd name="connsiteY4" fmla="*/ 0 h 257264"/>
              <a:gd name="connsiteX0" fmla="*/ 30480 w 359998"/>
              <a:gd name="connsiteY0" fmla="*/ 0 h 257264"/>
              <a:gd name="connsiteX1" fmla="*/ 359998 w 359998"/>
              <a:gd name="connsiteY1" fmla="*/ 0 h 257264"/>
              <a:gd name="connsiteX2" fmla="*/ 359998 w 359998"/>
              <a:gd name="connsiteY2" fmla="*/ 257264 h 257264"/>
              <a:gd name="connsiteX3" fmla="*/ 0 w 359998"/>
              <a:gd name="connsiteY3" fmla="*/ 253454 h 257264"/>
              <a:gd name="connsiteX4" fmla="*/ 30480 w 359998"/>
              <a:gd name="connsiteY4" fmla="*/ 0 h 257264"/>
              <a:gd name="connsiteX0" fmla="*/ 30480 w 359998"/>
              <a:gd name="connsiteY0" fmla="*/ 0 h 257264"/>
              <a:gd name="connsiteX1" fmla="*/ 333328 w 359998"/>
              <a:gd name="connsiteY1" fmla="*/ 0 h 257264"/>
              <a:gd name="connsiteX2" fmla="*/ 359998 w 359998"/>
              <a:gd name="connsiteY2" fmla="*/ 257264 h 257264"/>
              <a:gd name="connsiteX3" fmla="*/ 0 w 359998"/>
              <a:gd name="connsiteY3" fmla="*/ 253454 h 257264"/>
              <a:gd name="connsiteX4" fmla="*/ 30480 w 359998"/>
              <a:gd name="connsiteY4" fmla="*/ 0 h 257264"/>
              <a:gd name="connsiteX0" fmla="*/ 30480 w 344758"/>
              <a:gd name="connsiteY0" fmla="*/ 0 h 257264"/>
              <a:gd name="connsiteX1" fmla="*/ 333328 w 344758"/>
              <a:gd name="connsiteY1" fmla="*/ 0 h 257264"/>
              <a:gd name="connsiteX2" fmla="*/ 344758 w 344758"/>
              <a:gd name="connsiteY2" fmla="*/ 257264 h 257264"/>
              <a:gd name="connsiteX3" fmla="*/ 0 w 344758"/>
              <a:gd name="connsiteY3" fmla="*/ 253454 h 257264"/>
              <a:gd name="connsiteX4" fmla="*/ 30480 w 344758"/>
              <a:gd name="connsiteY4" fmla="*/ 0 h 257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758" h="257264">
                <a:moveTo>
                  <a:pt x="30480" y="0"/>
                </a:moveTo>
                <a:lnTo>
                  <a:pt x="333328" y="0"/>
                </a:lnTo>
                <a:lnTo>
                  <a:pt x="344758" y="257264"/>
                </a:lnTo>
                <a:lnTo>
                  <a:pt x="0" y="253454"/>
                </a:lnTo>
                <a:lnTo>
                  <a:pt x="3048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3804617" y="3721139"/>
            <a:ext cx="337138" cy="261074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53340 w 371428"/>
              <a:gd name="connsiteY0" fmla="*/ 0 h 261074"/>
              <a:gd name="connsiteX1" fmla="*/ 371428 w 371428"/>
              <a:gd name="connsiteY1" fmla="*/ 3810 h 261074"/>
              <a:gd name="connsiteX2" fmla="*/ 371428 w 371428"/>
              <a:gd name="connsiteY2" fmla="*/ 261074 h 261074"/>
              <a:gd name="connsiteX3" fmla="*/ 0 w 371428"/>
              <a:gd name="connsiteY3" fmla="*/ 261074 h 261074"/>
              <a:gd name="connsiteX4" fmla="*/ 53340 w 371428"/>
              <a:gd name="connsiteY4" fmla="*/ 0 h 261074"/>
              <a:gd name="connsiteX0" fmla="*/ 30480 w 348568"/>
              <a:gd name="connsiteY0" fmla="*/ 0 h 261074"/>
              <a:gd name="connsiteX1" fmla="*/ 348568 w 348568"/>
              <a:gd name="connsiteY1" fmla="*/ 3810 h 261074"/>
              <a:gd name="connsiteX2" fmla="*/ 348568 w 348568"/>
              <a:gd name="connsiteY2" fmla="*/ 261074 h 261074"/>
              <a:gd name="connsiteX3" fmla="*/ 0 w 348568"/>
              <a:gd name="connsiteY3" fmla="*/ 261074 h 261074"/>
              <a:gd name="connsiteX4" fmla="*/ 30480 w 348568"/>
              <a:gd name="connsiteY4" fmla="*/ 0 h 261074"/>
              <a:gd name="connsiteX0" fmla="*/ 30480 w 348568"/>
              <a:gd name="connsiteY0" fmla="*/ 0 h 261074"/>
              <a:gd name="connsiteX1" fmla="*/ 318088 w 348568"/>
              <a:gd name="connsiteY1" fmla="*/ 3810 h 261074"/>
              <a:gd name="connsiteX2" fmla="*/ 348568 w 348568"/>
              <a:gd name="connsiteY2" fmla="*/ 261074 h 261074"/>
              <a:gd name="connsiteX3" fmla="*/ 0 w 348568"/>
              <a:gd name="connsiteY3" fmla="*/ 261074 h 261074"/>
              <a:gd name="connsiteX4" fmla="*/ 30480 w 348568"/>
              <a:gd name="connsiteY4" fmla="*/ 0 h 261074"/>
              <a:gd name="connsiteX0" fmla="*/ 30480 w 337138"/>
              <a:gd name="connsiteY0" fmla="*/ 0 h 261074"/>
              <a:gd name="connsiteX1" fmla="*/ 318088 w 337138"/>
              <a:gd name="connsiteY1" fmla="*/ 3810 h 261074"/>
              <a:gd name="connsiteX2" fmla="*/ 337138 w 337138"/>
              <a:gd name="connsiteY2" fmla="*/ 261074 h 261074"/>
              <a:gd name="connsiteX3" fmla="*/ 0 w 337138"/>
              <a:gd name="connsiteY3" fmla="*/ 261074 h 261074"/>
              <a:gd name="connsiteX4" fmla="*/ 30480 w 337138"/>
              <a:gd name="connsiteY4" fmla="*/ 0 h 2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138" h="261074">
                <a:moveTo>
                  <a:pt x="30480" y="0"/>
                </a:moveTo>
                <a:lnTo>
                  <a:pt x="318088" y="3810"/>
                </a:lnTo>
                <a:lnTo>
                  <a:pt x="337138" y="261074"/>
                </a:lnTo>
                <a:lnTo>
                  <a:pt x="0" y="261074"/>
                </a:lnTo>
                <a:lnTo>
                  <a:pt x="3048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8430736" y="3717329"/>
            <a:ext cx="329560" cy="264884"/>
          </a:xfrm>
          <a:custGeom>
            <a:avLst/>
            <a:gdLst>
              <a:gd name="connsiteX0" fmla="*/ 0 w 360040"/>
              <a:gd name="connsiteY0" fmla="*/ 0 h 257264"/>
              <a:gd name="connsiteX1" fmla="*/ 360040 w 360040"/>
              <a:gd name="connsiteY1" fmla="*/ 0 h 257264"/>
              <a:gd name="connsiteX2" fmla="*/ 360040 w 360040"/>
              <a:gd name="connsiteY2" fmla="*/ 257264 h 257264"/>
              <a:gd name="connsiteX3" fmla="*/ 0 w 360040"/>
              <a:gd name="connsiteY3" fmla="*/ 257264 h 257264"/>
              <a:gd name="connsiteX4" fmla="*/ 0 w 360040"/>
              <a:gd name="connsiteY4" fmla="*/ 0 h 257264"/>
              <a:gd name="connsiteX0" fmla="*/ 64770 w 360040"/>
              <a:gd name="connsiteY0" fmla="*/ 0 h 264884"/>
              <a:gd name="connsiteX1" fmla="*/ 360040 w 360040"/>
              <a:gd name="connsiteY1" fmla="*/ 7620 h 264884"/>
              <a:gd name="connsiteX2" fmla="*/ 360040 w 360040"/>
              <a:gd name="connsiteY2" fmla="*/ 264884 h 264884"/>
              <a:gd name="connsiteX3" fmla="*/ 0 w 360040"/>
              <a:gd name="connsiteY3" fmla="*/ 264884 h 264884"/>
              <a:gd name="connsiteX4" fmla="*/ 64770 w 360040"/>
              <a:gd name="connsiteY4" fmla="*/ 0 h 264884"/>
              <a:gd name="connsiteX0" fmla="*/ 34290 w 329560"/>
              <a:gd name="connsiteY0" fmla="*/ 0 h 264884"/>
              <a:gd name="connsiteX1" fmla="*/ 329560 w 329560"/>
              <a:gd name="connsiteY1" fmla="*/ 7620 h 264884"/>
              <a:gd name="connsiteX2" fmla="*/ 329560 w 329560"/>
              <a:gd name="connsiteY2" fmla="*/ 264884 h 264884"/>
              <a:gd name="connsiteX3" fmla="*/ 0 w 329560"/>
              <a:gd name="connsiteY3" fmla="*/ 264884 h 264884"/>
              <a:gd name="connsiteX4" fmla="*/ 34290 w 329560"/>
              <a:gd name="connsiteY4" fmla="*/ 0 h 26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560" h="264884">
                <a:moveTo>
                  <a:pt x="34290" y="0"/>
                </a:moveTo>
                <a:lnTo>
                  <a:pt x="329560" y="7620"/>
                </a:lnTo>
                <a:lnTo>
                  <a:pt x="329560" y="264884"/>
                </a:lnTo>
                <a:lnTo>
                  <a:pt x="0" y="264884"/>
                </a:lnTo>
                <a:lnTo>
                  <a:pt x="3429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1574689" y="4592992"/>
            <a:ext cx="345721" cy="253591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36723 w 371428"/>
              <a:gd name="connsiteY0" fmla="*/ 0 h 260936"/>
              <a:gd name="connsiteX1" fmla="*/ 371428 w 371428"/>
              <a:gd name="connsiteY1" fmla="*/ 3672 h 260936"/>
              <a:gd name="connsiteX2" fmla="*/ 371428 w 371428"/>
              <a:gd name="connsiteY2" fmla="*/ 260936 h 260936"/>
              <a:gd name="connsiteX3" fmla="*/ 0 w 371428"/>
              <a:gd name="connsiteY3" fmla="*/ 260936 h 260936"/>
              <a:gd name="connsiteX4" fmla="*/ 36723 w 371428"/>
              <a:gd name="connsiteY4" fmla="*/ 0 h 260936"/>
              <a:gd name="connsiteX0" fmla="*/ 36723 w 371428"/>
              <a:gd name="connsiteY0" fmla="*/ 0 h 260936"/>
              <a:gd name="connsiteX1" fmla="*/ 334705 w 371428"/>
              <a:gd name="connsiteY1" fmla="*/ 3672 h 260936"/>
              <a:gd name="connsiteX2" fmla="*/ 371428 w 371428"/>
              <a:gd name="connsiteY2" fmla="*/ 260936 h 260936"/>
              <a:gd name="connsiteX3" fmla="*/ 0 w 371428"/>
              <a:gd name="connsiteY3" fmla="*/ 260936 h 260936"/>
              <a:gd name="connsiteX4" fmla="*/ 36723 w 371428"/>
              <a:gd name="connsiteY4" fmla="*/ 0 h 260936"/>
              <a:gd name="connsiteX0" fmla="*/ 22033 w 356738"/>
              <a:gd name="connsiteY0" fmla="*/ 0 h 260936"/>
              <a:gd name="connsiteX1" fmla="*/ 320015 w 356738"/>
              <a:gd name="connsiteY1" fmla="*/ 3672 h 260936"/>
              <a:gd name="connsiteX2" fmla="*/ 356738 w 356738"/>
              <a:gd name="connsiteY2" fmla="*/ 260936 h 260936"/>
              <a:gd name="connsiteX3" fmla="*/ 0 w 356738"/>
              <a:gd name="connsiteY3" fmla="*/ 253591 h 260936"/>
              <a:gd name="connsiteX4" fmla="*/ 22033 w 356738"/>
              <a:gd name="connsiteY4" fmla="*/ 0 h 260936"/>
              <a:gd name="connsiteX0" fmla="*/ 22033 w 345721"/>
              <a:gd name="connsiteY0" fmla="*/ 0 h 253591"/>
              <a:gd name="connsiteX1" fmla="*/ 320015 w 345721"/>
              <a:gd name="connsiteY1" fmla="*/ 3672 h 253591"/>
              <a:gd name="connsiteX2" fmla="*/ 345721 w 345721"/>
              <a:gd name="connsiteY2" fmla="*/ 253591 h 253591"/>
              <a:gd name="connsiteX3" fmla="*/ 0 w 345721"/>
              <a:gd name="connsiteY3" fmla="*/ 253591 h 253591"/>
              <a:gd name="connsiteX4" fmla="*/ 22033 w 345721"/>
              <a:gd name="connsiteY4" fmla="*/ 0 h 253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21" h="253591">
                <a:moveTo>
                  <a:pt x="22033" y="0"/>
                </a:moveTo>
                <a:lnTo>
                  <a:pt x="320015" y="3672"/>
                </a:lnTo>
                <a:lnTo>
                  <a:pt x="345721" y="253591"/>
                </a:lnTo>
                <a:lnTo>
                  <a:pt x="0" y="253591"/>
                </a:lnTo>
                <a:lnTo>
                  <a:pt x="22033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AFFEE3D-DD49-DA59-65E8-38DDE8F60023}"/>
              </a:ext>
            </a:extLst>
          </p:cNvPr>
          <p:cNvSpPr/>
          <p:nvPr/>
        </p:nvSpPr>
        <p:spPr bwMode="white">
          <a:xfrm>
            <a:off x="6028573" y="4589045"/>
            <a:ext cx="340948" cy="264884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49530 w 371428"/>
              <a:gd name="connsiteY0" fmla="*/ 0 h 261074"/>
              <a:gd name="connsiteX1" fmla="*/ 371428 w 371428"/>
              <a:gd name="connsiteY1" fmla="*/ 3810 h 261074"/>
              <a:gd name="connsiteX2" fmla="*/ 371428 w 371428"/>
              <a:gd name="connsiteY2" fmla="*/ 261074 h 261074"/>
              <a:gd name="connsiteX3" fmla="*/ 0 w 371428"/>
              <a:gd name="connsiteY3" fmla="*/ 261074 h 261074"/>
              <a:gd name="connsiteX4" fmla="*/ 49530 w 371428"/>
              <a:gd name="connsiteY4" fmla="*/ 0 h 261074"/>
              <a:gd name="connsiteX0" fmla="*/ 49530 w 371428"/>
              <a:gd name="connsiteY0" fmla="*/ 0 h 261074"/>
              <a:gd name="connsiteX1" fmla="*/ 321898 w 371428"/>
              <a:gd name="connsiteY1" fmla="*/ 7620 h 261074"/>
              <a:gd name="connsiteX2" fmla="*/ 371428 w 371428"/>
              <a:gd name="connsiteY2" fmla="*/ 261074 h 261074"/>
              <a:gd name="connsiteX3" fmla="*/ 0 w 371428"/>
              <a:gd name="connsiteY3" fmla="*/ 261074 h 261074"/>
              <a:gd name="connsiteX4" fmla="*/ 49530 w 371428"/>
              <a:gd name="connsiteY4" fmla="*/ 0 h 261074"/>
              <a:gd name="connsiteX0" fmla="*/ 26670 w 348568"/>
              <a:gd name="connsiteY0" fmla="*/ 0 h 261074"/>
              <a:gd name="connsiteX1" fmla="*/ 299038 w 348568"/>
              <a:gd name="connsiteY1" fmla="*/ 7620 h 261074"/>
              <a:gd name="connsiteX2" fmla="*/ 348568 w 348568"/>
              <a:gd name="connsiteY2" fmla="*/ 261074 h 261074"/>
              <a:gd name="connsiteX3" fmla="*/ 0 w 348568"/>
              <a:gd name="connsiteY3" fmla="*/ 261074 h 261074"/>
              <a:gd name="connsiteX4" fmla="*/ 26670 w 348568"/>
              <a:gd name="connsiteY4" fmla="*/ 0 h 261074"/>
              <a:gd name="connsiteX0" fmla="*/ 26670 w 340948"/>
              <a:gd name="connsiteY0" fmla="*/ 0 h 264884"/>
              <a:gd name="connsiteX1" fmla="*/ 299038 w 340948"/>
              <a:gd name="connsiteY1" fmla="*/ 7620 h 264884"/>
              <a:gd name="connsiteX2" fmla="*/ 340948 w 340948"/>
              <a:gd name="connsiteY2" fmla="*/ 264884 h 264884"/>
              <a:gd name="connsiteX3" fmla="*/ 0 w 340948"/>
              <a:gd name="connsiteY3" fmla="*/ 261074 h 264884"/>
              <a:gd name="connsiteX4" fmla="*/ 26670 w 340948"/>
              <a:gd name="connsiteY4" fmla="*/ 0 h 26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948" h="264884">
                <a:moveTo>
                  <a:pt x="26670" y="0"/>
                </a:moveTo>
                <a:lnTo>
                  <a:pt x="299038" y="7620"/>
                </a:lnTo>
                <a:lnTo>
                  <a:pt x="340948" y="264884"/>
                </a:lnTo>
                <a:lnTo>
                  <a:pt x="0" y="261074"/>
                </a:lnTo>
                <a:lnTo>
                  <a:pt x="2667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3796446" y="4578027"/>
            <a:ext cx="345722" cy="268281"/>
          </a:xfrm>
          <a:custGeom>
            <a:avLst/>
            <a:gdLst>
              <a:gd name="connsiteX0" fmla="*/ 0 w 371428"/>
              <a:gd name="connsiteY0" fmla="*/ 0 h 257264"/>
              <a:gd name="connsiteX1" fmla="*/ 371428 w 371428"/>
              <a:gd name="connsiteY1" fmla="*/ 0 h 257264"/>
              <a:gd name="connsiteX2" fmla="*/ 371428 w 371428"/>
              <a:gd name="connsiteY2" fmla="*/ 257264 h 257264"/>
              <a:gd name="connsiteX3" fmla="*/ 0 w 371428"/>
              <a:gd name="connsiteY3" fmla="*/ 257264 h 257264"/>
              <a:gd name="connsiteX4" fmla="*/ 0 w 371428"/>
              <a:gd name="connsiteY4" fmla="*/ 0 h 257264"/>
              <a:gd name="connsiteX0" fmla="*/ 51412 w 371428"/>
              <a:gd name="connsiteY0" fmla="*/ 0 h 268281"/>
              <a:gd name="connsiteX1" fmla="*/ 371428 w 371428"/>
              <a:gd name="connsiteY1" fmla="*/ 11017 h 268281"/>
              <a:gd name="connsiteX2" fmla="*/ 371428 w 371428"/>
              <a:gd name="connsiteY2" fmla="*/ 268281 h 268281"/>
              <a:gd name="connsiteX3" fmla="*/ 0 w 371428"/>
              <a:gd name="connsiteY3" fmla="*/ 268281 h 268281"/>
              <a:gd name="connsiteX4" fmla="*/ 51412 w 371428"/>
              <a:gd name="connsiteY4" fmla="*/ 0 h 268281"/>
              <a:gd name="connsiteX0" fmla="*/ 36723 w 356739"/>
              <a:gd name="connsiteY0" fmla="*/ 0 h 268281"/>
              <a:gd name="connsiteX1" fmla="*/ 356739 w 356739"/>
              <a:gd name="connsiteY1" fmla="*/ 11017 h 268281"/>
              <a:gd name="connsiteX2" fmla="*/ 356739 w 356739"/>
              <a:gd name="connsiteY2" fmla="*/ 268281 h 268281"/>
              <a:gd name="connsiteX3" fmla="*/ 0 w 356739"/>
              <a:gd name="connsiteY3" fmla="*/ 268281 h 268281"/>
              <a:gd name="connsiteX4" fmla="*/ 36723 w 356739"/>
              <a:gd name="connsiteY4" fmla="*/ 0 h 268281"/>
              <a:gd name="connsiteX0" fmla="*/ 36723 w 356739"/>
              <a:gd name="connsiteY0" fmla="*/ 0 h 268281"/>
              <a:gd name="connsiteX1" fmla="*/ 309000 w 356739"/>
              <a:gd name="connsiteY1" fmla="*/ 11017 h 268281"/>
              <a:gd name="connsiteX2" fmla="*/ 356739 w 356739"/>
              <a:gd name="connsiteY2" fmla="*/ 268281 h 268281"/>
              <a:gd name="connsiteX3" fmla="*/ 0 w 356739"/>
              <a:gd name="connsiteY3" fmla="*/ 268281 h 268281"/>
              <a:gd name="connsiteX4" fmla="*/ 36723 w 356739"/>
              <a:gd name="connsiteY4" fmla="*/ 0 h 268281"/>
              <a:gd name="connsiteX0" fmla="*/ 36723 w 345722"/>
              <a:gd name="connsiteY0" fmla="*/ 0 h 268281"/>
              <a:gd name="connsiteX1" fmla="*/ 309000 w 345722"/>
              <a:gd name="connsiteY1" fmla="*/ 11017 h 268281"/>
              <a:gd name="connsiteX2" fmla="*/ 345722 w 345722"/>
              <a:gd name="connsiteY2" fmla="*/ 268281 h 268281"/>
              <a:gd name="connsiteX3" fmla="*/ 0 w 345722"/>
              <a:gd name="connsiteY3" fmla="*/ 268281 h 268281"/>
              <a:gd name="connsiteX4" fmla="*/ 36723 w 345722"/>
              <a:gd name="connsiteY4" fmla="*/ 0 h 26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22" h="268281">
                <a:moveTo>
                  <a:pt x="36723" y="0"/>
                </a:moveTo>
                <a:lnTo>
                  <a:pt x="309000" y="11017"/>
                </a:lnTo>
                <a:lnTo>
                  <a:pt x="345722" y="268281"/>
                </a:lnTo>
                <a:lnTo>
                  <a:pt x="0" y="268281"/>
                </a:lnTo>
                <a:lnTo>
                  <a:pt x="36723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9E0930E-8681-F88F-6262-056A518EA06E}"/>
              </a:ext>
            </a:extLst>
          </p:cNvPr>
          <p:cNvSpPr/>
          <p:nvPr/>
        </p:nvSpPr>
        <p:spPr bwMode="white">
          <a:xfrm>
            <a:off x="8259472" y="4593020"/>
            <a:ext cx="346282" cy="242817"/>
          </a:xfrm>
          <a:custGeom>
            <a:avLst/>
            <a:gdLst>
              <a:gd name="connsiteX0" fmla="*/ 0 w 366160"/>
              <a:gd name="connsiteY0" fmla="*/ 0 h 246792"/>
              <a:gd name="connsiteX1" fmla="*/ 366160 w 366160"/>
              <a:gd name="connsiteY1" fmla="*/ 0 h 246792"/>
              <a:gd name="connsiteX2" fmla="*/ 366160 w 366160"/>
              <a:gd name="connsiteY2" fmla="*/ 246792 h 246792"/>
              <a:gd name="connsiteX3" fmla="*/ 0 w 366160"/>
              <a:gd name="connsiteY3" fmla="*/ 246792 h 246792"/>
              <a:gd name="connsiteX4" fmla="*/ 0 w 366160"/>
              <a:gd name="connsiteY4" fmla="*/ 0 h 246792"/>
              <a:gd name="connsiteX0" fmla="*/ 43732 w 366160"/>
              <a:gd name="connsiteY0" fmla="*/ 3975 h 246792"/>
              <a:gd name="connsiteX1" fmla="*/ 366160 w 366160"/>
              <a:gd name="connsiteY1" fmla="*/ 0 h 246792"/>
              <a:gd name="connsiteX2" fmla="*/ 366160 w 366160"/>
              <a:gd name="connsiteY2" fmla="*/ 246792 h 246792"/>
              <a:gd name="connsiteX3" fmla="*/ 0 w 366160"/>
              <a:gd name="connsiteY3" fmla="*/ 246792 h 246792"/>
              <a:gd name="connsiteX4" fmla="*/ 43732 w 366160"/>
              <a:gd name="connsiteY4" fmla="*/ 3975 h 246792"/>
              <a:gd name="connsiteX0" fmla="*/ 43732 w 366160"/>
              <a:gd name="connsiteY0" fmla="*/ 0 h 242817"/>
              <a:gd name="connsiteX1" fmla="*/ 330379 w 366160"/>
              <a:gd name="connsiteY1" fmla="*/ 1 h 242817"/>
              <a:gd name="connsiteX2" fmla="*/ 366160 w 366160"/>
              <a:gd name="connsiteY2" fmla="*/ 242817 h 242817"/>
              <a:gd name="connsiteX3" fmla="*/ 0 w 366160"/>
              <a:gd name="connsiteY3" fmla="*/ 242817 h 242817"/>
              <a:gd name="connsiteX4" fmla="*/ 43732 w 366160"/>
              <a:gd name="connsiteY4" fmla="*/ 0 h 242817"/>
              <a:gd name="connsiteX0" fmla="*/ 43732 w 354233"/>
              <a:gd name="connsiteY0" fmla="*/ 0 h 242817"/>
              <a:gd name="connsiteX1" fmla="*/ 330379 w 354233"/>
              <a:gd name="connsiteY1" fmla="*/ 1 h 242817"/>
              <a:gd name="connsiteX2" fmla="*/ 354233 w 354233"/>
              <a:gd name="connsiteY2" fmla="*/ 242817 h 242817"/>
              <a:gd name="connsiteX3" fmla="*/ 0 w 354233"/>
              <a:gd name="connsiteY3" fmla="*/ 242817 h 242817"/>
              <a:gd name="connsiteX4" fmla="*/ 43732 w 354233"/>
              <a:gd name="connsiteY4" fmla="*/ 0 h 242817"/>
              <a:gd name="connsiteX0" fmla="*/ 35781 w 346282"/>
              <a:gd name="connsiteY0" fmla="*/ 0 h 242817"/>
              <a:gd name="connsiteX1" fmla="*/ 322428 w 346282"/>
              <a:gd name="connsiteY1" fmla="*/ 1 h 242817"/>
              <a:gd name="connsiteX2" fmla="*/ 346282 w 346282"/>
              <a:gd name="connsiteY2" fmla="*/ 242817 h 242817"/>
              <a:gd name="connsiteX3" fmla="*/ 0 w 346282"/>
              <a:gd name="connsiteY3" fmla="*/ 242817 h 242817"/>
              <a:gd name="connsiteX4" fmla="*/ 35781 w 346282"/>
              <a:gd name="connsiteY4" fmla="*/ 0 h 242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282" h="242817">
                <a:moveTo>
                  <a:pt x="35781" y="0"/>
                </a:moveTo>
                <a:lnTo>
                  <a:pt x="322428" y="1"/>
                </a:lnTo>
                <a:lnTo>
                  <a:pt x="346282" y="242817"/>
                </a:lnTo>
                <a:lnTo>
                  <a:pt x="0" y="242817"/>
                </a:lnTo>
                <a:lnTo>
                  <a:pt x="35781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2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2024-08-19T08:02:40Z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