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39" r:id="rId5"/>
    <p:sldId id="338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50FCD5-8640-FAE7-C396-AC17722ABC9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8" r="60890"/>
          <a:stretch/>
        </p:blipFill>
        <p:spPr>
          <a:xfrm>
            <a:off x="4007768" y="2996952"/>
            <a:ext cx="4223872" cy="913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22FCD-D5A7-2DD4-38F7-C08AD4C186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53251"/>
            <a:ext cx="10800000" cy="292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FE260B-5AFD-DEEB-463F-E6843C437291}"/>
              </a:ext>
            </a:extLst>
          </p:cNvPr>
          <p:cNvSpPr/>
          <p:nvPr/>
        </p:nvSpPr>
        <p:spPr bwMode="white">
          <a:xfrm>
            <a:off x="1624761" y="3999367"/>
            <a:ext cx="228571" cy="24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AF81C8-6766-15DC-0C9D-C4BD6988CDD5}"/>
              </a:ext>
            </a:extLst>
          </p:cNvPr>
          <p:cNvSpPr/>
          <p:nvPr/>
        </p:nvSpPr>
        <p:spPr bwMode="white">
          <a:xfrm>
            <a:off x="2700952" y="3999367"/>
            <a:ext cx="228571" cy="24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EC2BA5-020E-3BC1-D90A-07B24609A04D}"/>
              </a:ext>
            </a:extLst>
          </p:cNvPr>
          <p:cNvSpPr/>
          <p:nvPr/>
        </p:nvSpPr>
        <p:spPr bwMode="white">
          <a:xfrm>
            <a:off x="3777142" y="3999367"/>
            <a:ext cx="219047" cy="24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F84DE5-C009-D11A-6204-9A6F2ED7FD21}"/>
              </a:ext>
            </a:extLst>
          </p:cNvPr>
          <p:cNvSpPr/>
          <p:nvPr/>
        </p:nvSpPr>
        <p:spPr bwMode="white">
          <a:xfrm>
            <a:off x="4643809" y="3999367"/>
            <a:ext cx="400000" cy="24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F4B706-7980-642C-F1A2-F98E434C6275}"/>
              </a:ext>
            </a:extLst>
          </p:cNvPr>
          <p:cNvSpPr/>
          <p:nvPr/>
        </p:nvSpPr>
        <p:spPr bwMode="white">
          <a:xfrm>
            <a:off x="7005714" y="3989830"/>
            <a:ext cx="219047" cy="24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6C21AC61-C1C3-A8C3-9565-C4D6E84A74E1}"/>
              </a:ext>
            </a:extLst>
          </p:cNvPr>
          <p:cNvSpPr/>
          <p:nvPr/>
        </p:nvSpPr>
        <p:spPr bwMode="white">
          <a:xfrm>
            <a:off x="7472380" y="3961219"/>
            <a:ext cx="361905" cy="28611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05E189-505F-1DCD-0D7B-971C7ED5365D}"/>
              </a:ext>
            </a:extLst>
          </p:cNvPr>
          <p:cNvSpPr/>
          <p:nvPr/>
        </p:nvSpPr>
        <p:spPr bwMode="white">
          <a:xfrm>
            <a:off x="8072380" y="3980293"/>
            <a:ext cx="228571" cy="2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E22FA4-88C3-FFE9-1398-2E16EFF76D5F}"/>
              </a:ext>
            </a:extLst>
          </p:cNvPr>
          <p:cNvSpPr/>
          <p:nvPr/>
        </p:nvSpPr>
        <p:spPr bwMode="white">
          <a:xfrm>
            <a:off x="9148571" y="3980293"/>
            <a:ext cx="228571" cy="2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5BE72B-DBD8-6F0B-8F15-F2AE7ED71BEA}"/>
              </a:ext>
            </a:extLst>
          </p:cNvPr>
          <p:cNvSpPr/>
          <p:nvPr/>
        </p:nvSpPr>
        <p:spPr bwMode="white">
          <a:xfrm>
            <a:off x="10015238" y="3980293"/>
            <a:ext cx="400001" cy="2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B2FE260B-5AFD-DEEB-463F-E6843C437291}"/>
              </a:ext>
            </a:extLst>
          </p:cNvPr>
          <p:cNvSpPr/>
          <p:nvPr/>
        </p:nvSpPr>
        <p:spPr bwMode="white">
          <a:xfrm>
            <a:off x="2115237" y="3961219"/>
            <a:ext cx="317629" cy="3051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>
            <a:extLst>
              <a:ext uri="{FF2B5EF4-FFF2-40B4-BE49-F238E27FC236}">
                <a16:creationId xmlns:a16="http://schemas.microsoft.com/office/drawing/2014/main" id="{B2FE260B-5AFD-DEEB-463F-E6843C437291}"/>
              </a:ext>
            </a:extLst>
          </p:cNvPr>
          <p:cNvSpPr/>
          <p:nvPr/>
        </p:nvSpPr>
        <p:spPr bwMode="white">
          <a:xfrm>
            <a:off x="3191429" y="3966773"/>
            <a:ext cx="322640" cy="29963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>
            <a:extLst>
              <a:ext uri="{FF2B5EF4-FFF2-40B4-BE49-F238E27FC236}">
                <a16:creationId xmlns:a16="http://schemas.microsoft.com/office/drawing/2014/main" id="{B2FE260B-5AFD-DEEB-463F-E6843C437291}"/>
              </a:ext>
            </a:extLst>
          </p:cNvPr>
          <p:cNvSpPr/>
          <p:nvPr/>
        </p:nvSpPr>
        <p:spPr bwMode="white">
          <a:xfrm>
            <a:off x="8562856" y="3944512"/>
            <a:ext cx="341456" cy="29328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56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D905E-DE52-199E-23E7-B88664FCEC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37896"/>
            <a:ext cx="10800000" cy="399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4EB2AC-BE98-7954-590D-9769461B117E}"/>
              </a:ext>
            </a:extLst>
          </p:cNvPr>
          <p:cNvSpPr/>
          <p:nvPr/>
        </p:nvSpPr>
        <p:spPr bwMode="white">
          <a:xfrm>
            <a:off x="4462857" y="4629075"/>
            <a:ext cx="380952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C77138-933A-B8DC-F8DF-004A38F99A27}"/>
              </a:ext>
            </a:extLst>
          </p:cNvPr>
          <p:cNvSpPr/>
          <p:nvPr/>
        </p:nvSpPr>
        <p:spPr bwMode="white">
          <a:xfrm>
            <a:off x="6996190" y="4629075"/>
            <a:ext cx="380952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5D828E-1035-0216-569D-687ECFC0D970}"/>
              </a:ext>
            </a:extLst>
          </p:cNvPr>
          <p:cNvSpPr/>
          <p:nvPr/>
        </p:nvSpPr>
        <p:spPr bwMode="white">
          <a:xfrm>
            <a:off x="9529523" y="4629075"/>
            <a:ext cx="352380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11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CB2ACF-5D12-35A4-AA6B-B70862A969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2775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F061AD-BACA-8FA8-B89F-A32011BB59A9}"/>
              </a:ext>
            </a:extLst>
          </p:cNvPr>
          <p:cNvSpPr/>
          <p:nvPr/>
        </p:nvSpPr>
        <p:spPr bwMode="white">
          <a:xfrm>
            <a:off x="8215238" y="2930142"/>
            <a:ext cx="228571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852936-BE8F-51BC-EC39-58E3120CB589}"/>
              </a:ext>
            </a:extLst>
          </p:cNvPr>
          <p:cNvSpPr/>
          <p:nvPr/>
        </p:nvSpPr>
        <p:spPr bwMode="white">
          <a:xfrm>
            <a:off x="9281904" y="2930142"/>
            <a:ext cx="238095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2F5316-995A-E21E-6308-07190B2E904F}"/>
              </a:ext>
            </a:extLst>
          </p:cNvPr>
          <p:cNvSpPr/>
          <p:nvPr/>
        </p:nvSpPr>
        <p:spPr bwMode="white">
          <a:xfrm>
            <a:off x="10158095" y="2930142"/>
            <a:ext cx="400000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E1F061AD-BACA-8FA8-B89F-A32011BB59A9}"/>
              </a:ext>
            </a:extLst>
          </p:cNvPr>
          <p:cNvSpPr/>
          <p:nvPr/>
        </p:nvSpPr>
        <p:spPr bwMode="white">
          <a:xfrm>
            <a:off x="8686787" y="2889736"/>
            <a:ext cx="352138" cy="31651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ADA7C81-BF4D-3CB6-8304-AFC2212852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4"/>
          <a:stretch/>
        </p:blipFill>
        <p:spPr>
          <a:xfrm>
            <a:off x="1272664" y="3473981"/>
            <a:ext cx="10223936" cy="3204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6FB594-FD11-DCF0-D887-8AA6A353B92F}"/>
              </a:ext>
            </a:extLst>
          </p:cNvPr>
          <p:cNvSpPr/>
          <p:nvPr/>
        </p:nvSpPr>
        <p:spPr bwMode="white">
          <a:xfrm>
            <a:off x="5434568" y="6229881"/>
            <a:ext cx="228571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CD5AAA-BF02-3445-3E9C-6FC00C137AF3}"/>
              </a:ext>
            </a:extLst>
          </p:cNvPr>
          <p:cNvSpPr/>
          <p:nvPr/>
        </p:nvSpPr>
        <p:spPr bwMode="white">
          <a:xfrm>
            <a:off x="6510759" y="6229881"/>
            <a:ext cx="228571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7CCFBE7-550A-E114-EB9B-4FB273F60C3A}"/>
              </a:ext>
            </a:extLst>
          </p:cNvPr>
          <p:cNvSpPr/>
          <p:nvPr/>
        </p:nvSpPr>
        <p:spPr bwMode="white">
          <a:xfrm>
            <a:off x="7463140" y="6229881"/>
            <a:ext cx="219047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D26FB594-FD11-DCF0-D887-8AA6A353B92F}"/>
              </a:ext>
            </a:extLst>
          </p:cNvPr>
          <p:cNvSpPr/>
          <p:nvPr/>
        </p:nvSpPr>
        <p:spPr bwMode="white">
          <a:xfrm>
            <a:off x="5901650" y="6179100"/>
            <a:ext cx="374170" cy="34949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86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6AFB95-A9B6-2404-54A2-7771B89CB9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3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EE7963-8BFE-D70E-985C-202009736695}"/>
              </a:ext>
            </a:extLst>
          </p:cNvPr>
          <p:cNvSpPr/>
          <p:nvPr/>
        </p:nvSpPr>
        <p:spPr bwMode="white">
          <a:xfrm>
            <a:off x="1805714" y="4618892"/>
            <a:ext cx="228571" cy="2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2ECA2C-7618-5DC4-844E-E54F55DF23A9}"/>
              </a:ext>
            </a:extLst>
          </p:cNvPr>
          <p:cNvSpPr/>
          <p:nvPr/>
        </p:nvSpPr>
        <p:spPr bwMode="white">
          <a:xfrm>
            <a:off x="2748571" y="4618892"/>
            <a:ext cx="228571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482884-BF2C-AC0E-D302-33EEB0FB30F8}"/>
              </a:ext>
            </a:extLst>
          </p:cNvPr>
          <p:cNvSpPr/>
          <p:nvPr/>
        </p:nvSpPr>
        <p:spPr bwMode="white">
          <a:xfrm>
            <a:off x="3624761" y="4618892"/>
            <a:ext cx="390476" cy="2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BAA950-6E8C-1660-201A-92DDB29CC49D}"/>
              </a:ext>
            </a:extLst>
          </p:cNvPr>
          <p:cNvSpPr/>
          <p:nvPr/>
        </p:nvSpPr>
        <p:spPr bwMode="white">
          <a:xfrm>
            <a:off x="6815238" y="4618892"/>
            <a:ext cx="228572" cy="2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B8F7E7-AF3E-E24A-499F-20241F2AAC74}"/>
              </a:ext>
            </a:extLst>
          </p:cNvPr>
          <p:cNvSpPr/>
          <p:nvPr/>
        </p:nvSpPr>
        <p:spPr bwMode="white">
          <a:xfrm>
            <a:off x="7767619" y="4618892"/>
            <a:ext cx="228571" cy="2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0B8ADC-6F4D-8AB2-68E8-F90F09DCCFAE}"/>
              </a:ext>
            </a:extLst>
          </p:cNvPr>
          <p:cNvSpPr/>
          <p:nvPr/>
        </p:nvSpPr>
        <p:spPr bwMode="white">
          <a:xfrm>
            <a:off x="8634285" y="4618892"/>
            <a:ext cx="390477" cy="2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51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2CC8C-6A7D-C4AB-495B-9F1323ACFB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1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101760-02DE-6C51-010C-1620CBF1EA84}"/>
              </a:ext>
            </a:extLst>
          </p:cNvPr>
          <p:cNvSpPr/>
          <p:nvPr/>
        </p:nvSpPr>
        <p:spPr bwMode="white">
          <a:xfrm>
            <a:off x="4691428" y="3317649"/>
            <a:ext cx="228571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BF2EDBAA-C882-EF16-75EC-B8BF8D45C261}"/>
              </a:ext>
            </a:extLst>
          </p:cNvPr>
          <p:cNvSpPr/>
          <p:nvPr/>
        </p:nvSpPr>
        <p:spPr bwMode="white">
          <a:xfrm>
            <a:off x="5177142" y="3298571"/>
            <a:ext cx="352380" cy="28616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5848E4-CA3F-F95B-2008-89FAFC403426}"/>
              </a:ext>
            </a:extLst>
          </p:cNvPr>
          <p:cNvSpPr/>
          <p:nvPr/>
        </p:nvSpPr>
        <p:spPr bwMode="white">
          <a:xfrm>
            <a:off x="5767619" y="3317649"/>
            <a:ext cx="228571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942B27-9EF6-2DB0-9120-AB2981D6200C}"/>
              </a:ext>
            </a:extLst>
          </p:cNvPr>
          <p:cNvSpPr/>
          <p:nvPr/>
        </p:nvSpPr>
        <p:spPr bwMode="white">
          <a:xfrm>
            <a:off x="6643809" y="3327188"/>
            <a:ext cx="390476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64EDD5-2E1C-5D55-A3F0-5DB6C32DB15A}"/>
              </a:ext>
            </a:extLst>
          </p:cNvPr>
          <p:cNvSpPr/>
          <p:nvPr/>
        </p:nvSpPr>
        <p:spPr bwMode="white">
          <a:xfrm>
            <a:off x="4691428" y="4166610"/>
            <a:ext cx="228571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E25A0DA1-7209-2444-0A42-B4F2837DAD06}"/>
              </a:ext>
            </a:extLst>
          </p:cNvPr>
          <p:cNvSpPr/>
          <p:nvPr/>
        </p:nvSpPr>
        <p:spPr bwMode="white">
          <a:xfrm>
            <a:off x="5177142" y="4137993"/>
            <a:ext cx="352380" cy="28616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1DD434-CDF8-1CB9-2E57-4EE64FC2FBDB}"/>
              </a:ext>
            </a:extLst>
          </p:cNvPr>
          <p:cNvSpPr/>
          <p:nvPr/>
        </p:nvSpPr>
        <p:spPr bwMode="white">
          <a:xfrm>
            <a:off x="5767619" y="4166610"/>
            <a:ext cx="228571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AA807F-F803-8A63-7F42-F85CB9AD0910}"/>
              </a:ext>
            </a:extLst>
          </p:cNvPr>
          <p:cNvSpPr/>
          <p:nvPr/>
        </p:nvSpPr>
        <p:spPr bwMode="white">
          <a:xfrm>
            <a:off x="6643809" y="4166610"/>
            <a:ext cx="380952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0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C77AAB-9392-10D7-5B1D-A252B305B5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9CD929-DA77-81B6-8EFF-4C216658A075}"/>
              </a:ext>
            </a:extLst>
          </p:cNvPr>
          <p:cNvSpPr/>
          <p:nvPr/>
        </p:nvSpPr>
        <p:spPr bwMode="white">
          <a:xfrm>
            <a:off x="5158095" y="3583861"/>
            <a:ext cx="228571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A4CB9F16-1669-6E21-2983-1AA1AF8AA766}"/>
              </a:ext>
            </a:extLst>
          </p:cNvPr>
          <p:cNvSpPr/>
          <p:nvPr/>
        </p:nvSpPr>
        <p:spPr bwMode="white">
          <a:xfrm>
            <a:off x="5634285" y="3555253"/>
            <a:ext cx="352380" cy="2860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410EC8-0DFA-5D83-95ED-A474FB7CF04C}"/>
              </a:ext>
            </a:extLst>
          </p:cNvPr>
          <p:cNvSpPr/>
          <p:nvPr/>
        </p:nvSpPr>
        <p:spPr bwMode="white">
          <a:xfrm>
            <a:off x="6234285" y="3583861"/>
            <a:ext cx="219047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98EFD4-1908-B28D-89C4-2B5EAB28F1CA}"/>
              </a:ext>
            </a:extLst>
          </p:cNvPr>
          <p:cNvSpPr/>
          <p:nvPr/>
        </p:nvSpPr>
        <p:spPr bwMode="white">
          <a:xfrm>
            <a:off x="7100952" y="3583861"/>
            <a:ext cx="380952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4F72D5-882E-D1E1-9632-27EEE0B6EDFF}"/>
              </a:ext>
            </a:extLst>
          </p:cNvPr>
          <p:cNvSpPr/>
          <p:nvPr/>
        </p:nvSpPr>
        <p:spPr bwMode="white">
          <a:xfrm>
            <a:off x="5158095" y="5052382"/>
            <a:ext cx="219047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27785A-895B-42B1-001F-37D16E5BA4AD}"/>
              </a:ext>
            </a:extLst>
          </p:cNvPr>
          <p:cNvSpPr/>
          <p:nvPr/>
        </p:nvSpPr>
        <p:spPr bwMode="white">
          <a:xfrm>
            <a:off x="6234285" y="5042846"/>
            <a:ext cx="219047" cy="2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E5F418-39C1-209A-F548-6F17DDFA9D21}"/>
              </a:ext>
            </a:extLst>
          </p:cNvPr>
          <p:cNvSpPr/>
          <p:nvPr/>
        </p:nvSpPr>
        <p:spPr bwMode="white">
          <a:xfrm>
            <a:off x="7120000" y="5042846"/>
            <a:ext cx="371428" cy="2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2F4F72D5-882E-D1E1-9632-27EEE0B6EDFF}"/>
              </a:ext>
            </a:extLst>
          </p:cNvPr>
          <p:cNvSpPr/>
          <p:nvPr/>
        </p:nvSpPr>
        <p:spPr bwMode="white">
          <a:xfrm>
            <a:off x="5634286" y="5013176"/>
            <a:ext cx="352380" cy="28713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64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976A1-E30C-6FE1-77F0-9255BC38D5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37"/>
          <a:stretch/>
        </p:blipFill>
        <p:spPr>
          <a:xfrm>
            <a:off x="1128648" y="2599251"/>
            <a:ext cx="7631648" cy="2485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6EB1C7-3BF2-C16C-973E-F028654A8E4C}"/>
              </a:ext>
            </a:extLst>
          </p:cNvPr>
          <p:cNvSpPr/>
          <p:nvPr/>
        </p:nvSpPr>
        <p:spPr bwMode="white">
          <a:xfrm>
            <a:off x="1633409" y="3418370"/>
            <a:ext cx="5809523" cy="34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CC138D-C0B9-C4A1-D045-CC68EBF95C58}"/>
              </a:ext>
            </a:extLst>
          </p:cNvPr>
          <p:cNvSpPr/>
          <p:nvPr/>
        </p:nvSpPr>
        <p:spPr bwMode="white">
          <a:xfrm>
            <a:off x="1614362" y="4066047"/>
            <a:ext cx="2028571" cy="28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4F2767-CBCB-31EE-660D-0A976869DA62}"/>
              </a:ext>
            </a:extLst>
          </p:cNvPr>
          <p:cNvSpPr/>
          <p:nvPr/>
        </p:nvSpPr>
        <p:spPr bwMode="white">
          <a:xfrm>
            <a:off x="1642933" y="4656575"/>
            <a:ext cx="2152380" cy="34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DC77AAB-9392-10D7-5B1D-A252B305B5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4" b="63054"/>
          <a:stretch/>
        </p:blipFill>
        <p:spPr>
          <a:xfrm>
            <a:off x="720000" y="827999"/>
            <a:ext cx="10704592" cy="173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484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542472-2382-4BFD-4D56-9AA3DEBF3E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513" y="2283290"/>
            <a:ext cx="3924039" cy="14216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b="1780"/>
          <a:stretch/>
        </p:blipFill>
        <p:spPr>
          <a:xfrm>
            <a:off x="1847528" y="2283291"/>
            <a:ext cx="4320480" cy="143374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B0C541-1C22-272F-7A1E-CD1DF454256F}"/>
              </a:ext>
            </a:extLst>
          </p:cNvPr>
          <p:cNvSpPr/>
          <p:nvPr/>
        </p:nvSpPr>
        <p:spPr bwMode="white">
          <a:xfrm>
            <a:off x="4577142" y="3876914"/>
            <a:ext cx="380952" cy="24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4B3D5A-7123-CACD-3318-CBB76844946F}"/>
              </a:ext>
            </a:extLst>
          </p:cNvPr>
          <p:cNvSpPr/>
          <p:nvPr/>
        </p:nvSpPr>
        <p:spPr bwMode="white">
          <a:xfrm>
            <a:off x="9777142" y="3876914"/>
            <a:ext cx="371428" cy="2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427804-CD9F-C0D0-2AD7-64C8C8669563}"/>
              </a:ext>
            </a:extLst>
          </p:cNvPr>
          <p:cNvSpPr/>
          <p:nvPr/>
        </p:nvSpPr>
        <p:spPr bwMode="white">
          <a:xfrm>
            <a:off x="3472380" y="4562920"/>
            <a:ext cx="219047" cy="2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B2F07A-77A5-19DB-A23E-EE86669BEED5}"/>
              </a:ext>
            </a:extLst>
          </p:cNvPr>
          <p:cNvSpPr/>
          <p:nvPr/>
        </p:nvSpPr>
        <p:spPr bwMode="white">
          <a:xfrm>
            <a:off x="4091428" y="4562920"/>
            <a:ext cx="219047" cy="24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F52A9D-14F0-C28C-3FDB-4C2A93887F9F}"/>
              </a:ext>
            </a:extLst>
          </p:cNvPr>
          <p:cNvSpPr/>
          <p:nvPr/>
        </p:nvSpPr>
        <p:spPr bwMode="white">
          <a:xfrm>
            <a:off x="8662857" y="4562920"/>
            <a:ext cx="219047" cy="2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012D37-33FB-7932-BC4B-5C03BDAFA30C}"/>
              </a:ext>
            </a:extLst>
          </p:cNvPr>
          <p:cNvSpPr/>
          <p:nvPr/>
        </p:nvSpPr>
        <p:spPr bwMode="white">
          <a:xfrm>
            <a:off x="9291428" y="4562920"/>
            <a:ext cx="219047" cy="2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89C102-7BED-9DFF-CE1D-209CEAD6B63B}"/>
              </a:ext>
            </a:extLst>
          </p:cNvPr>
          <p:cNvSpPr/>
          <p:nvPr/>
        </p:nvSpPr>
        <p:spPr bwMode="white">
          <a:xfrm>
            <a:off x="3205714" y="5287037"/>
            <a:ext cx="380952" cy="24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31EC3B-413B-FB83-AB09-396FF9BC8DC1}"/>
              </a:ext>
            </a:extLst>
          </p:cNvPr>
          <p:cNvSpPr/>
          <p:nvPr/>
        </p:nvSpPr>
        <p:spPr bwMode="white">
          <a:xfrm>
            <a:off x="8396190" y="5287037"/>
            <a:ext cx="390476" cy="24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6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197FD4-D7C7-4266-A4AA-F56F5334C6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3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0D421B-7D96-7DE3-7BC4-BFFC8D76826A}"/>
              </a:ext>
            </a:extLst>
          </p:cNvPr>
          <p:cNvSpPr/>
          <p:nvPr/>
        </p:nvSpPr>
        <p:spPr bwMode="white">
          <a:xfrm>
            <a:off x="1567619" y="2174290"/>
            <a:ext cx="352380" cy="28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075498-2DDD-4809-D075-8DFAB92EA33F}"/>
              </a:ext>
            </a:extLst>
          </p:cNvPr>
          <p:cNvSpPr/>
          <p:nvPr/>
        </p:nvSpPr>
        <p:spPr bwMode="white">
          <a:xfrm>
            <a:off x="5043809" y="2174290"/>
            <a:ext cx="352380" cy="28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075498-2DDD-4809-D075-8DFAB92EA33F}"/>
              </a:ext>
            </a:extLst>
          </p:cNvPr>
          <p:cNvSpPr/>
          <p:nvPr/>
        </p:nvSpPr>
        <p:spPr bwMode="white">
          <a:xfrm>
            <a:off x="8519999" y="2167596"/>
            <a:ext cx="352380" cy="28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0D421B-7D96-7DE3-7BC4-BFFC8D76826A}"/>
              </a:ext>
            </a:extLst>
          </p:cNvPr>
          <p:cNvSpPr/>
          <p:nvPr/>
        </p:nvSpPr>
        <p:spPr bwMode="white">
          <a:xfrm>
            <a:off x="1559496" y="3214563"/>
            <a:ext cx="352380" cy="28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075498-2DDD-4809-D075-8DFAB92EA33F}"/>
              </a:ext>
            </a:extLst>
          </p:cNvPr>
          <p:cNvSpPr/>
          <p:nvPr/>
        </p:nvSpPr>
        <p:spPr bwMode="white">
          <a:xfrm>
            <a:off x="5035686" y="3214563"/>
            <a:ext cx="352380" cy="28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075498-2DDD-4809-D075-8DFAB92EA33F}"/>
              </a:ext>
            </a:extLst>
          </p:cNvPr>
          <p:cNvSpPr/>
          <p:nvPr/>
        </p:nvSpPr>
        <p:spPr bwMode="white">
          <a:xfrm>
            <a:off x="8511876" y="3207869"/>
            <a:ext cx="352380" cy="28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834F2370-9DB3-0764-0BCC-D999E2CEE9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4449"/>
            <a:ext cx="10800000" cy="259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5800BB3-A58B-D9AE-C990-4B136FD6E2BE}"/>
              </a:ext>
            </a:extLst>
          </p:cNvPr>
          <p:cNvSpPr/>
          <p:nvPr/>
        </p:nvSpPr>
        <p:spPr bwMode="white">
          <a:xfrm>
            <a:off x="1977141" y="5029864"/>
            <a:ext cx="348799" cy="269285"/>
          </a:xfrm>
          <a:custGeom>
            <a:avLst/>
            <a:gdLst>
              <a:gd name="connsiteX0" fmla="*/ 0 w 302435"/>
              <a:gd name="connsiteY0" fmla="*/ 0 h 266709"/>
              <a:gd name="connsiteX1" fmla="*/ 302435 w 302435"/>
              <a:gd name="connsiteY1" fmla="*/ 0 h 266709"/>
              <a:gd name="connsiteX2" fmla="*/ 302435 w 302435"/>
              <a:gd name="connsiteY2" fmla="*/ 266709 h 266709"/>
              <a:gd name="connsiteX3" fmla="*/ 0 w 302435"/>
              <a:gd name="connsiteY3" fmla="*/ 266709 h 266709"/>
              <a:gd name="connsiteX4" fmla="*/ 0 w 302435"/>
              <a:gd name="connsiteY4" fmla="*/ 0 h 266709"/>
              <a:gd name="connsiteX0" fmla="*/ 0 w 348799"/>
              <a:gd name="connsiteY0" fmla="*/ 0 h 269285"/>
              <a:gd name="connsiteX1" fmla="*/ 302435 w 348799"/>
              <a:gd name="connsiteY1" fmla="*/ 0 h 269285"/>
              <a:gd name="connsiteX2" fmla="*/ 348799 w 348799"/>
              <a:gd name="connsiteY2" fmla="*/ 269285 h 269285"/>
              <a:gd name="connsiteX3" fmla="*/ 0 w 348799"/>
              <a:gd name="connsiteY3" fmla="*/ 266709 h 269285"/>
              <a:gd name="connsiteX4" fmla="*/ 0 w 348799"/>
              <a:gd name="connsiteY4" fmla="*/ 0 h 26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799" h="269285">
                <a:moveTo>
                  <a:pt x="0" y="0"/>
                </a:moveTo>
                <a:lnTo>
                  <a:pt x="302435" y="0"/>
                </a:lnTo>
                <a:lnTo>
                  <a:pt x="348799" y="269285"/>
                </a:lnTo>
                <a:lnTo>
                  <a:pt x="0" y="26670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0824C13-3FC3-D1C5-1C17-001E5023CBDE}"/>
              </a:ext>
            </a:extLst>
          </p:cNvPr>
          <p:cNvSpPr/>
          <p:nvPr/>
        </p:nvSpPr>
        <p:spPr bwMode="white">
          <a:xfrm>
            <a:off x="5084319" y="5029863"/>
            <a:ext cx="349736" cy="266709"/>
          </a:xfrm>
          <a:custGeom>
            <a:avLst/>
            <a:gdLst>
              <a:gd name="connsiteX0" fmla="*/ 0 w 360040"/>
              <a:gd name="connsiteY0" fmla="*/ 0 h 266709"/>
              <a:gd name="connsiteX1" fmla="*/ 360040 w 360040"/>
              <a:gd name="connsiteY1" fmla="*/ 0 h 266709"/>
              <a:gd name="connsiteX2" fmla="*/ 360040 w 360040"/>
              <a:gd name="connsiteY2" fmla="*/ 266709 h 266709"/>
              <a:gd name="connsiteX3" fmla="*/ 0 w 360040"/>
              <a:gd name="connsiteY3" fmla="*/ 266709 h 266709"/>
              <a:gd name="connsiteX4" fmla="*/ 0 w 360040"/>
              <a:gd name="connsiteY4" fmla="*/ 0 h 266709"/>
              <a:gd name="connsiteX0" fmla="*/ 43788 w 360040"/>
              <a:gd name="connsiteY0" fmla="*/ 0 h 266709"/>
              <a:gd name="connsiteX1" fmla="*/ 360040 w 360040"/>
              <a:gd name="connsiteY1" fmla="*/ 0 h 266709"/>
              <a:gd name="connsiteX2" fmla="*/ 360040 w 360040"/>
              <a:gd name="connsiteY2" fmla="*/ 266709 h 266709"/>
              <a:gd name="connsiteX3" fmla="*/ 0 w 360040"/>
              <a:gd name="connsiteY3" fmla="*/ 266709 h 266709"/>
              <a:gd name="connsiteX4" fmla="*/ 43788 w 360040"/>
              <a:gd name="connsiteY4" fmla="*/ 0 h 266709"/>
              <a:gd name="connsiteX0" fmla="*/ 28333 w 344585"/>
              <a:gd name="connsiteY0" fmla="*/ 0 h 266709"/>
              <a:gd name="connsiteX1" fmla="*/ 344585 w 344585"/>
              <a:gd name="connsiteY1" fmla="*/ 0 h 266709"/>
              <a:gd name="connsiteX2" fmla="*/ 344585 w 344585"/>
              <a:gd name="connsiteY2" fmla="*/ 266709 h 266709"/>
              <a:gd name="connsiteX3" fmla="*/ 0 w 344585"/>
              <a:gd name="connsiteY3" fmla="*/ 261558 h 266709"/>
              <a:gd name="connsiteX4" fmla="*/ 28333 w 344585"/>
              <a:gd name="connsiteY4" fmla="*/ 0 h 266709"/>
              <a:gd name="connsiteX0" fmla="*/ 18030 w 344585"/>
              <a:gd name="connsiteY0" fmla="*/ 0 h 266709"/>
              <a:gd name="connsiteX1" fmla="*/ 344585 w 344585"/>
              <a:gd name="connsiteY1" fmla="*/ 0 h 266709"/>
              <a:gd name="connsiteX2" fmla="*/ 344585 w 344585"/>
              <a:gd name="connsiteY2" fmla="*/ 266709 h 266709"/>
              <a:gd name="connsiteX3" fmla="*/ 0 w 344585"/>
              <a:gd name="connsiteY3" fmla="*/ 261558 h 266709"/>
              <a:gd name="connsiteX4" fmla="*/ 18030 w 344585"/>
              <a:gd name="connsiteY4" fmla="*/ 0 h 266709"/>
              <a:gd name="connsiteX0" fmla="*/ 23181 w 349736"/>
              <a:gd name="connsiteY0" fmla="*/ 0 h 266709"/>
              <a:gd name="connsiteX1" fmla="*/ 349736 w 349736"/>
              <a:gd name="connsiteY1" fmla="*/ 0 h 266709"/>
              <a:gd name="connsiteX2" fmla="*/ 349736 w 349736"/>
              <a:gd name="connsiteY2" fmla="*/ 266709 h 266709"/>
              <a:gd name="connsiteX3" fmla="*/ 0 w 349736"/>
              <a:gd name="connsiteY3" fmla="*/ 261558 h 266709"/>
              <a:gd name="connsiteX4" fmla="*/ 23181 w 349736"/>
              <a:gd name="connsiteY4" fmla="*/ 0 h 266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736" h="266709">
                <a:moveTo>
                  <a:pt x="23181" y="0"/>
                </a:moveTo>
                <a:lnTo>
                  <a:pt x="349736" y="0"/>
                </a:lnTo>
                <a:lnTo>
                  <a:pt x="349736" y="266709"/>
                </a:lnTo>
                <a:lnTo>
                  <a:pt x="0" y="261558"/>
                </a:lnTo>
                <a:lnTo>
                  <a:pt x="23181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47C615-1C76-BCE2-DCEC-F8F3B213DD1C}"/>
              </a:ext>
            </a:extLst>
          </p:cNvPr>
          <p:cNvSpPr/>
          <p:nvPr/>
        </p:nvSpPr>
        <p:spPr bwMode="white">
          <a:xfrm>
            <a:off x="1605580" y="5880118"/>
            <a:ext cx="340642" cy="264211"/>
          </a:xfrm>
          <a:custGeom>
            <a:avLst/>
            <a:gdLst>
              <a:gd name="connsiteX0" fmla="*/ 0 w 345638"/>
              <a:gd name="connsiteY0" fmla="*/ 0 h 266709"/>
              <a:gd name="connsiteX1" fmla="*/ 345638 w 345638"/>
              <a:gd name="connsiteY1" fmla="*/ 0 h 266709"/>
              <a:gd name="connsiteX2" fmla="*/ 345638 w 345638"/>
              <a:gd name="connsiteY2" fmla="*/ 266709 h 266709"/>
              <a:gd name="connsiteX3" fmla="*/ 0 w 345638"/>
              <a:gd name="connsiteY3" fmla="*/ 266709 h 266709"/>
              <a:gd name="connsiteX4" fmla="*/ 0 w 345638"/>
              <a:gd name="connsiteY4" fmla="*/ 0 h 266709"/>
              <a:gd name="connsiteX0" fmla="*/ 34977 w 345638"/>
              <a:gd name="connsiteY0" fmla="*/ 2498 h 266709"/>
              <a:gd name="connsiteX1" fmla="*/ 345638 w 345638"/>
              <a:gd name="connsiteY1" fmla="*/ 0 h 266709"/>
              <a:gd name="connsiteX2" fmla="*/ 345638 w 345638"/>
              <a:gd name="connsiteY2" fmla="*/ 266709 h 266709"/>
              <a:gd name="connsiteX3" fmla="*/ 0 w 345638"/>
              <a:gd name="connsiteY3" fmla="*/ 266709 h 266709"/>
              <a:gd name="connsiteX4" fmla="*/ 34977 w 345638"/>
              <a:gd name="connsiteY4" fmla="*/ 2498 h 266709"/>
              <a:gd name="connsiteX0" fmla="*/ 34977 w 345638"/>
              <a:gd name="connsiteY0" fmla="*/ 2498 h 266709"/>
              <a:gd name="connsiteX1" fmla="*/ 325651 w 345638"/>
              <a:gd name="connsiteY1" fmla="*/ 0 h 266709"/>
              <a:gd name="connsiteX2" fmla="*/ 345638 w 345638"/>
              <a:gd name="connsiteY2" fmla="*/ 266709 h 266709"/>
              <a:gd name="connsiteX3" fmla="*/ 0 w 345638"/>
              <a:gd name="connsiteY3" fmla="*/ 266709 h 266709"/>
              <a:gd name="connsiteX4" fmla="*/ 34977 w 345638"/>
              <a:gd name="connsiteY4" fmla="*/ 2498 h 266709"/>
              <a:gd name="connsiteX0" fmla="*/ 34977 w 345638"/>
              <a:gd name="connsiteY0" fmla="*/ 0 h 264211"/>
              <a:gd name="connsiteX1" fmla="*/ 338143 w 345638"/>
              <a:gd name="connsiteY1" fmla="*/ 2499 h 264211"/>
              <a:gd name="connsiteX2" fmla="*/ 345638 w 345638"/>
              <a:gd name="connsiteY2" fmla="*/ 264211 h 264211"/>
              <a:gd name="connsiteX3" fmla="*/ 0 w 345638"/>
              <a:gd name="connsiteY3" fmla="*/ 264211 h 264211"/>
              <a:gd name="connsiteX4" fmla="*/ 34977 w 345638"/>
              <a:gd name="connsiteY4" fmla="*/ 0 h 264211"/>
              <a:gd name="connsiteX0" fmla="*/ 17489 w 328150"/>
              <a:gd name="connsiteY0" fmla="*/ 0 h 264211"/>
              <a:gd name="connsiteX1" fmla="*/ 320655 w 328150"/>
              <a:gd name="connsiteY1" fmla="*/ 2499 h 264211"/>
              <a:gd name="connsiteX2" fmla="*/ 328150 w 328150"/>
              <a:gd name="connsiteY2" fmla="*/ 264211 h 264211"/>
              <a:gd name="connsiteX3" fmla="*/ 0 w 328150"/>
              <a:gd name="connsiteY3" fmla="*/ 254217 h 264211"/>
              <a:gd name="connsiteX4" fmla="*/ 17489 w 328150"/>
              <a:gd name="connsiteY4" fmla="*/ 0 h 264211"/>
              <a:gd name="connsiteX0" fmla="*/ 29981 w 340642"/>
              <a:gd name="connsiteY0" fmla="*/ 0 h 264211"/>
              <a:gd name="connsiteX1" fmla="*/ 333147 w 340642"/>
              <a:gd name="connsiteY1" fmla="*/ 2499 h 264211"/>
              <a:gd name="connsiteX2" fmla="*/ 340642 w 340642"/>
              <a:gd name="connsiteY2" fmla="*/ 264211 h 264211"/>
              <a:gd name="connsiteX3" fmla="*/ 0 w 340642"/>
              <a:gd name="connsiteY3" fmla="*/ 251719 h 264211"/>
              <a:gd name="connsiteX4" fmla="*/ 29981 w 340642"/>
              <a:gd name="connsiteY4" fmla="*/ 0 h 26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642" h="264211">
                <a:moveTo>
                  <a:pt x="29981" y="0"/>
                </a:moveTo>
                <a:lnTo>
                  <a:pt x="333147" y="2499"/>
                </a:lnTo>
                <a:lnTo>
                  <a:pt x="340642" y="264211"/>
                </a:lnTo>
                <a:lnTo>
                  <a:pt x="0" y="251719"/>
                </a:lnTo>
                <a:lnTo>
                  <a:pt x="29981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5A68850-F8BE-39EE-0616-AB9567C50ECE}"/>
              </a:ext>
            </a:extLst>
          </p:cNvPr>
          <p:cNvSpPr/>
          <p:nvPr/>
        </p:nvSpPr>
        <p:spPr bwMode="white">
          <a:xfrm>
            <a:off x="5290039" y="5949280"/>
            <a:ext cx="288032" cy="19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5A68850-F8BE-39EE-0616-AB9567C50ECE}"/>
              </a:ext>
            </a:extLst>
          </p:cNvPr>
          <p:cNvSpPr/>
          <p:nvPr/>
        </p:nvSpPr>
        <p:spPr bwMode="white">
          <a:xfrm>
            <a:off x="8400256" y="5029864"/>
            <a:ext cx="288032" cy="26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8">
            <a:extLst>
              <a:ext uri="{FF2B5EF4-FFF2-40B4-BE49-F238E27FC236}">
                <a16:creationId xmlns:a16="http://schemas.microsoft.com/office/drawing/2014/main" id="{05A68850-F8BE-39EE-0616-AB9567C50ECE}"/>
              </a:ext>
            </a:extLst>
          </p:cNvPr>
          <p:cNvSpPr/>
          <p:nvPr/>
        </p:nvSpPr>
        <p:spPr bwMode="white">
          <a:xfrm>
            <a:off x="8736174" y="5880120"/>
            <a:ext cx="350328" cy="264210"/>
          </a:xfrm>
          <a:custGeom>
            <a:avLst/>
            <a:gdLst>
              <a:gd name="connsiteX0" fmla="*/ 0 w 375728"/>
              <a:gd name="connsiteY0" fmla="*/ 0 h 266709"/>
              <a:gd name="connsiteX1" fmla="*/ 375728 w 375728"/>
              <a:gd name="connsiteY1" fmla="*/ 0 h 266709"/>
              <a:gd name="connsiteX2" fmla="*/ 375728 w 375728"/>
              <a:gd name="connsiteY2" fmla="*/ 266709 h 266709"/>
              <a:gd name="connsiteX3" fmla="*/ 0 w 375728"/>
              <a:gd name="connsiteY3" fmla="*/ 266709 h 266709"/>
              <a:gd name="connsiteX4" fmla="*/ 0 w 375728"/>
              <a:gd name="connsiteY4" fmla="*/ 0 h 266709"/>
              <a:gd name="connsiteX0" fmla="*/ 31750 w 375728"/>
              <a:gd name="connsiteY0" fmla="*/ 0 h 266709"/>
              <a:gd name="connsiteX1" fmla="*/ 375728 w 375728"/>
              <a:gd name="connsiteY1" fmla="*/ 0 h 266709"/>
              <a:gd name="connsiteX2" fmla="*/ 375728 w 375728"/>
              <a:gd name="connsiteY2" fmla="*/ 266709 h 266709"/>
              <a:gd name="connsiteX3" fmla="*/ 0 w 375728"/>
              <a:gd name="connsiteY3" fmla="*/ 266709 h 266709"/>
              <a:gd name="connsiteX4" fmla="*/ 31750 w 375728"/>
              <a:gd name="connsiteY4" fmla="*/ 0 h 266709"/>
              <a:gd name="connsiteX0" fmla="*/ 6350 w 350328"/>
              <a:gd name="connsiteY0" fmla="*/ 0 h 266709"/>
              <a:gd name="connsiteX1" fmla="*/ 350328 w 350328"/>
              <a:gd name="connsiteY1" fmla="*/ 0 h 266709"/>
              <a:gd name="connsiteX2" fmla="*/ 350328 w 350328"/>
              <a:gd name="connsiteY2" fmla="*/ 266709 h 266709"/>
              <a:gd name="connsiteX3" fmla="*/ 0 w 350328"/>
              <a:gd name="connsiteY3" fmla="*/ 266709 h 266709"/>
              <a:gd name="connsiteX4" fmla="*/ 6350 w 350328"/>
              <a:gd name="connsiteY4" fmla="*/ 0 h 266709"/>
              <a:gd name="connsiteX0" fmla="*/ 31750 w 350328"/>
              <a:gd name="connsiteY0" fmla="*/ 6350 h 266709"/>
              <a:gd name="connsiteX1" fmla="*/ 350328 w 350328"/>
              <a:gd name="connsiteY1" fmla="*/ 0 h 266709"/>
              <a:gd name="connsiteX2" fmla="*/ 350328 w 350328"/>
              <a:gd name="connsiteY2" fmla="*/ 266709 h 266709"/>
              <a:gd name="connsiteX3" fmla="*/ 0 w 350328"/>
              <a:gd name="connsiteY3" fmla="*/ 266709 h 266709"/>
              <a:gd name="connsiteX4" fmla="*/ 31750 w 350328"/>
              <a:gd name="connsiteY4" fmla="*/ 6350 h 266709"/>
              <a:gd name="connsiteX0" fmla="*/ 16760 w 335338"/>
              <a:gd name="connsiteY0" fmla="*/ 6350 h 266709"/>
              <a:gd name="connsiteX1" fmla="*/ 335338 w 335338"/>
              <a:gd name="connsiteY1" fmla="*/ 0 h 266709"/>
              <a:gd name="connsiteX2" fmla="*/ 335338 w 335338"/>
              <a:gd name="connsiteY2" fmla="*/ 266709 h 266709"/>
              <a:gd name="connsiteX3" fmla="*/ 0 w 335338"/>
              <a:gd name="connsiteY3" fmla="*/ 264211 h 266709"/>
              <a:gd name="connsiteX4" fmla="*/ 16760 w 335338"/>
              <a:gd name="connsiteY4" fmla="*/ 6350 h 266709"/>
              <a:gd name="connsiteX0" fmla="*/ 16760 w 335338"/>
              <a:gd name="connsiteY0" fmla="*/ 3851 h 264210"/>
              <a:gd name="connsiteX1" fmla="*/ 322846 w 335338"/>
              <a:gd name="connsiteY1" fmla="*/ 0 h 264210"/>
              <a:gd name="connsiteX2" fmla="*/ 335338 w 335338"/>
              <a:gd name="connsiteY2" fmla="*/ 264210 h 264210"/>
              <a:gd name="connsiteX3" fmla="*/ 0 w 335338"/>
              <a:gd name="connsiteY3" fmla="*/ 261712 h 264210"/>
              <a:gd name="connsiteX4" fmla="*/ 16760 w 335338"/>
              <a:gd name="connsiteY4" fmla="*/ 3851 h 264210"/>
              <a:gd name="connsiteX0" fmla="*/ 24255 w 335338"/>
              <a:gd name="connsiteY0" fmla="*/ 3851 h 264210"/>
              <a:gd name="connsiteX1" fmla="*/ 322846 w 335338"/>
              <a:gd name="connsiteY1" fmla="*/ 0 h 264210"/>
              <a:gd name="connsiteX2" fmla="*/ 335338 w 335338"/>
              <a:gd name="connsiteY2" fmla="*/ 264210 h 264210"/>
              <a:gd name="connsiteX3" fmla="*/ 0 w 335338"/>
              <a:gd name="connsiteY3" fmla="*/ 261712 h 264210"/>
              <a:gd name="connsiteX4" fmla="*/ 24255 w 335338"/>
              <a:gd name="connsiteY4" fmla="*/ 3851 h 264210"/>
              <a:gd name="connsiteX0" fmla="*/ 24255 w 357823"/>
              <a:gd name="connsiteY0" fmla="*/ 3851 h 264210"/>
              <a:gd name="connsiteX1" fmla="*/ 322846 w 357823"/>
              <a:gd name="connsiteY1" fmla="*/ 0 h 264210"/>
              <a:gd name="connsiteX2" fmla="*/ 357823 w 357823"/>
              <a:gd name="connsiteY2" fmla="*/ 264210 h 264210"/>
              <a:gd name="connsiteX3" fmla="*/ 0 w 357823"/>
              <a:gd name="connsiteY3" fmla="*/ 261712 h 264210"/>
              <a:gd name="connsiteX4" fmla="*/ 24255 w 357823"/>
              <a:gd name="connsiteY4" fmla="*/ 3851 h 264210"/>
              <a:gd name="connsiteX0" fmla="*/ 16760 w 350328"/>
              <a:gd name="connsiteY0" fmla="*/ 3851 h 264210"/>
              <a:gd name="connsiteX1" fmla="*/ 315351 w 350328"/>
              <a:gd name="connsiteY1" fmla="*/ 0 h 264210"/>
              <a:gd name="connsiteX2" fmla="*/ 350328 w 350328"/>
              <a:gd name="connsiteY2" fmla="*/ 264210 h 264210"/>
              <a:gd name="connsiteX3" fmla="*/ 0 w 350328"/>
              <a:gd name="connsiteY3" fmla="*/ 261712 h 264210"/>
              <a:gd name="connsiteX4" fmla="*/ 16760 w 350328"/>
              <a:gd name="connsiteY4" fmla="*/ 3851 h 26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328" h="264210">
                <a:moveTo>
                  <a:pt x="16760" y="3851"/>
                </a:moveTo>
                <a:lnTo>
                  <a:pt x="315351" y="0"/>
                </a:lnTo>
                <a:lnTo>
                  <a:pt x="350328" y="264210"/>
                </a:lnTo>
                <a:lnTo>
                  <a:pt x="0" y="261712"/>
                </a:lnTo>
                <a:lnTo>
                  <a:pt x="16760" y="3851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81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AF3C6-92CB-138E-6D33-C41FA2D735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10745"/>
            <a:ext cx="10800000" cy="3270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481DC7-1778-A489-6D99-FB55C42D607F}"/>
              </a:ext>
            </a:extLst>
          </p:cNvPr>
          <p:cNvSpPr/>
          <p:nvPr/>
        </p:nvSpPr>
        <p:spPr bwMode="white">
          <a:xfrm>
            <a:off x="1900952" y="2788615"/>
            <a:ext cx="228571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96B24E-9770-BD72-9AA8-9FE89D67D32B}"/>
              </a:ext>
            </a:extLst>
          </p:cNvPr>
          <p:cNvSpPr/>
          <p:nvPr/>
        </p:nvSpPr>
        <p:spPr bwMode="white">
          <a:xfrm>
            <a:off x="4472380" y="2788615"/>
            <a:ext cx="219047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6CB4E9-7AA5-6727-3A9B-2BBCD008F79E}"/>
              </a:ext>
            </a:extLst>
          </p:cNvPr>
          <p:cNvSpPr/>
          <p:nvPr/>
        </p:nvSpPr>
        <p:spPr bwMode="white">
          <a:xfrm>
            <a:off x="8120000" y="2788615"/>
            <a:ext cx="228571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4DEDB5-D738-F7C4-3E3A-06CBB23A54BF}"/>
              </a:ext>
            </a:extLst>
          </p:cNvPr>
          <p:cNvSpPr/>
          <p:nvPr/>
        </p:nvSpPr>
        <p:spPr bwMode="white">
          <a:xfrm>
            <a:off x="1900952" y="3989980"/>
            <a:ext cx="228571" cy="25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E198B9-BC1C-E56C-18CF-1DB2F51DA730}"/>
              </a:ext>
            </a:extLst>
          </p:cNvPr>
          <p:cNvSpPr/>
          <p:nvPr/>
        </p:nvSpPr>
        <p:spPr bwMode="white">
          <a:xfrm>
            <a:off x="5015238" y="3989980"/>
            <a:ext cx="219047" cy="25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6C6314-25C1-6096-FD4E-53DD45DD4E70}"/>
              </a:ext>
            </a:extLst>
          </p:cNvPr>
          <p:cNvSpPr/>
          <p:nvPr/>
        </p:nvSpPr>
        <p:spPr bwMode="white">
          <a:xfrm>
            <a:off x="8662857" y="3999515"/>
            <a:ext cx="228572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5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9BA8C-3407-187F-67AF-5749C8CB12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2"/>
          <a:stretch/>
        </p:blipFill>
        <p:spPr>
          <a:xfrm>
            <a:off x="1199456" y="1484784"/>
            <a:ext cx="8256320" cy="3204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5EF154-D459-41B7-6822-7E098CABCB32}"/>
              </a:ext>
            </a:extLst>
          </p:cNvPr>
          <p:cNvSpPr/>
          <p:nvPr/>
        </p:nvSpPr>
        <p:spPr bwMode="white">
          <a:xfrm>
            <a:off x="5466122" y="1608751"/>
            <a:ext cx="2142857" cy="35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DBBD1F-D54F-7450-AB76-F9E124BB94A0}"/>
              </a:ext>
            </a:extLst>
          </p:cNvPr>
          <p:cNvSpPr/>
          <p:nvPr/>
        </p:nvSpPr>
        <p:spPr bwMode="white">
          <a:xfrm>
            <a:off x="2970884" y="2409774"/>
            <a:ext cx="219047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E90DDC-D980-623B-806C-E404E6D4D739}"/>
              </a:ext>
            </a:extLst>
          </p:cNvPr>
          <p:cNvSpPr/>
          <p:nvPr/>
        </p:nvSpPr>
        <p:spPr bwMode="white">
          <a:xfrm>
            <a:off x="3913741" y="2419310"/>
            <a:ext cx="228571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C14320-D5D8-F429-0839-A6650A66695F}"/>
              </a:ext>
            </a:extLst>
          </p:cNvPr>
          <p:cNvSpPr/>
          <p:nvPr/>
        </p:nvSpPr>
        <p:spPr bwMode="white">
          <a:xfrm>
            <a:off x="6808979" y="2409774"/>
            <a:ext cx="228571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49E6BD-2DA5-F1A9-F775-06977ABE8B86}"/>
              </a:ext>
            </a:extLst>
          </p:cNvPr>
          <p:cNvSpPr/>
          <p:nvPr/>
        </p:nvSpPr>
        <p:spPr bwMode="white">
          <a:xfrm>
            <a:off x="7761360" y="2419310"/>
            <a:ext cx="219047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093279-C8F4-86B1-3FBE-09CDD3149D61}"/>
              </a:ext>
            </a:extLst>
          </p:cNvPr>
          <p:cNvSpPr/>
          <p:nvPr/>
        </p:nvSpPr>
        <p:spPr bwMode="white">
          <a:xfrm>
            <a:off x="2961360" y="3287085"/>
            <a:ext cx="238095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236FB1-F4CD-305E-CB60-9D9F44595CD5}"/>
              </a:ext>
            </a:extLst>
          </p:cNvPr>
          <p:cNvSpPr/>
          <p:nvPr/>
        </p:nvSpPr>
        <p:spPr bwMode="white">
          <a:xfrm>
            <a:off x="3913741" y="3287085"/>
            <a:ext cx="228571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A28353-0DC1-8C11-4BD1-1C6210C85969}"/>
              </a:ext>
            </a:extLst>
          </p:cNvPr>
          <p:cNvSpPr/>
          <p:nvPr/>
        </p:nvSpPr>
        <p:spPr bwMode="white">
          <a:xfrm>
            <a:off x="6808979" y="3287085"/>
            <a:ext cx="228571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D2C27B-AD76-BCC4-8A81-8B8D2B95F0D3}"/>
              </a:ext>
            </a:extLst>
          </p:cNvPr>
          <p:cNvSpPr/>
          <p:nvPr/>
        </p:nvSpPr>
        <p:spPr bwMode="white">
          <a:xfrm>
            <a:off x="7761360" y="3287085"/>
            <a:ext cx="228572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CF409DB-3325-08AF-1200-F5DA36165223}"/>
              </a:ext>
            </a:extLst>
          </p:cNvPr>
          <p:cNvSpPr/>
          <p:nvPr/>
        </p:nvSpPr>
        <p:spPr bwMode="white">
          <a:xfrm>
            <a:off x="2894694" y="4164396"/>
            <a:ext cx="390476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BCA7FAD-C230-264A-2C4F-0BA131491BEB}"/>
              </a:ext>
            </a:extLst>
          </p:cNvPr>
          <p:cNvSpPr/>
          <p:nvPr/>
        </p:nvSpPr>
        <p:spPr bwMode="white">
          <a:xfrm>
            <a:off x="3913741" y="4164396"/>
            <a:ext cx="228571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B36C778-FD2D-18E2-174A-7ECC5E4FF612}"/>
              </a:ext>
            </a:extLst>
          </p:cNvPr>
          <p:cNvSpPr/>
          <p:nvPr/>
        </p:nvSpPr>
        <p:spPr bwMode="white">
          <a:xfrm>
            <a:off x="6742313" y="4164396"/>
            <a:ext cx="390476" cy="2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833EF07-CEB1-BEAD-6005-04E4AD1DF694}"/>
              </a:ext>
            </a:extLst>
          </p:cNvPr>
          <p:cNvSpPr/>
          <p:nvPr/>
        </p:nvSpPr>
        <p:spPr bwMode="white">
          <a:xfrm>
            <a:off x="7761360" y="4173932"/>
            <a:ext cx="228572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10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52135-AF42-32C1-932B-FC18999E95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80169"/>
            <a:ext cx="10800000" cy="3228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F8EBED-2EAD-1FDB-B6BD-3F90CE59C074}"/>
              </a:ext>
            </a:extLst>
          </p:cNvPr>
          <p:cNvSpPr/>
          <p:nvPr/>
        </p:nvSpPr>
        <p:spPr bwMode="white">
          <a:xfrm>
            <a:off x="2691428" y="2794632"/>
            <a:ext cx="361904" cy="2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43EB02-7330-3595-2D38-D1B7EB3C38FF}"/>
              </a:ext>
            </a:extLst>
          </p:cNvPr>
          <p:cNvSpPr/>
          <p:nvPr/>
        </p:nvSpPr>
        <p:spPr bwMode="white">
          <a:xfrm>
            <a:off x="5043809" y="2785108"/>
            <a:ext cx="380952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33CB7C-C473-EC40-B663-3041E43FB2E5}"/>
              </a:ext>
            </a:extLst>
          </p:cNvPr>
          <p:cNvSpPr/>
          <p:nvPr/>
        </p:nvSpPr>
        <p:spPr bwMode="white">
          <a:xfrm>
            <a:off x="7396190" y="2785108"/>
            <a:ext cx="390476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799D0B-C3F3-6F55-0575-7B4873F7F944}"/>
              </a:ext>
            </a:extLst>
          </p:cNvPr>
          <p:cNvSpPr/>
          <p:nvPr/>
        </p:nvSpPr>
        <p:spPr bwMode="white">
          <a:xfrm>
            <a:off x="10291428" y="2785108"/>
            <a:ext cx="380952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2B1567-836D-E2C1-3759-24579BF84C1C}"/>
              </a:ext>
            </a:extLst>
          </p:cNvPr>
          <p:cNvSpPr/>
          <p:nvPr/>
        </p:nvSpPr>
        <p:spPr bwMode="white">
          <a:xfrm>
            <a:off x="2681904" y="3432803"/>
            <a:ext cx="400000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B49DAF-B706-3985-6EBB-09417C52B663}"/>
              </a:ext>
            </a:extLst>
          </p:cNvPr>
          <p:cNvSpPr/>
          <p:nvPr/>
        </p:nvSpPr>
        <p:spPr bwMode="white">
          <a:xfrm>
            <a:off x="5215238" y="3432803"/>
            <a:ext cx="390476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9D1D18-2F86-13D3-2E7A-469A449CEFB2}"/>
              </a:ext>
            </a:extLst>
          </p:cNvPr>
          <p:cNvSpPr/>
          <p:nvPr/>
        </p:nvSpPr>
        <p:spPr bwMode="white">
          <a:xfrm>
            <a:off x="7567619" y="3432803"/>
            <a:ext cx="390476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CC3D9D-041A-3BF4-5F8F-07CCE0DC955B}"/>
              </a:ext>
            </a:extLst>
          </p:cNvPr>
          <p:cNvSpPr/>
          <p:nvPr/>
        </p:nvSpPr>
        <p:spPr bwMode="white">
          <a:xfrm>
            <a:off x="10281904" y="3432803"/>
            <a:ext cx="390476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D9E9ED-2D73-FD4D-770B-4B2117D56C92}"/>
              </a:ext>
            </a:extLst>
          </p:cNvPr>
          <p:cNvSpPr/>
          <p:nvPr/>
        </p:nvSpPr>
        <p:spPr bwMode="white">
          <a:xfrm>
            <a:off x="2681904" y="4080498"/>
            <a:ext cx="390476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79E6B9E-C75A-AFBA-63EF-DBB218EB05D7}"/>
              </a:ext>
            </a:extLst>
          </p:cNvPr>
          <p:cNvSpPr/>
          <p:nvPr/>
        </p:nvSpPr>
        <p:spPr bwMode="white">
          <a:xfrm>
            <a:off x="5034285" y="4080498"/>
            <a:ext cx="380952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FBF0DD-82E4-9F6C-0242-A6640E742EC0}"/>
              </a:ext>
            </a:extLst>
          </p:cNvPr>
          <p:cNvSpPr/>
          <p:nvPr/>
        </p:nvSpPr>
        <p:spPr bwMode="white">
          <a:xfrm>
            <a:off x="7567619" y="4070973"/>
            <a:ext cx="390476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3AE4581-5F15-7A9F-A93C-00C12B0D5E30}"/>
              </a:ext>
            </a:extLst>
          </p:cNvPr>
          <p:cNvSpPr/>
          <p:nvPr/>
        </p:nvSpPr>
        <p:spPr bwMode="white">
          <a:xfrm>
            <a:off x="10462857" y="4070973"/>
            <a:ext cx="390476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2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7CB687-D0B3-473A-322F-23E9D6C30D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81420"/>
            <a:ext cx="10800000" cy="2659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1432AD-9F88-C6CD-2A53-8A3F187C759B}"/>
              </a:ext>
            </a:extLst>
          </p:cNvPr>
          <p:cNvSpPr/>
          <p:nvPr/>
        </p:nvSpPr>
        <p:spPr bwMode="white">
          <a:xfrm>
            <a:off x="2929523" y="5215950"/>
            <a:ext cx="228571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6BFAB9-6081-57FD-4F93-714D7FFD20A5}"/>
              </a:ext>
            </a:extLst>
          </p:cNvPr>
          <p:cNvSpPr/>
          <p:nvPr/>
        </p:nvSpPr>
        <p:spPr bwMode="white">
          <a:xfrm>
            <a:off x="4529523" y="5206416"/>
            <a:ext cx="390476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E8BEE7-F0E4-96AD-DF0D-22B1B61EF39D}"/>
              </a:ext>
            </a:extLst>
          </p:cNvPr>
          <p:cNvSpPr/>
          <p:nvPr/>
        </p:nvSpPr>
        <p:spPr bwMode="white">
          <a:xfrm>
            <a:off x="8310476" y="5206416"/>
            <a:ext cx="219047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290EC0-9FE6-370A-9D98-62A2A1043924}"/>
              </a:ext>
            </a:extLst>
          </p:cNvPr>
          <p:cNvSpPr/>
          <p:nvPr/>
        </p:nvSpPr>
        <p:spPr bwMode="white">
          <a:xfrm>
            <a:off x="9910476" y="5206416"/>
            <a:ext cx="380952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027F77-F9BF-898A-844F-CAA5F6FCC3D3}"/>
              </a:ext>
            </a:extLst>
          </p:cNvPr>
          <p:cNvSpPr/>
          <p:nvPr/>
        </p:nvSpPr>
        <p:spPr bwMode="white">
          <a:xfrm>
            <a:off x="2862857" y="6197938"/>
            <a:ext cx="380952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019C41-72A9-40A2-CA7E-E4EC505292D3}"/>
              </a:ext>
            </a:extLst>
          </p:cNvPr>
          <p:cNvSpPr/>
          <p:nvPr/>
        </p:nvSpPr>
        <p:spPr bwMode="white">
          <a:xfrm>
            <a:off x="4529523" y="6197938"/>
            <a:ext cx="400000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579998-DD3A-0400-7D25-AC05DDAB3A68}"/>
              </a:ext>
            </a:extLst>
          </p:cNvPr>
          <p:cNvSpPr/>
          <p:nvPr/>
        </p:nvSpPr>
        <p:spPr bwMode="white">
          <a:xfrm>
            <a:off x="8234285" y="6197938"/>
            <a:ext cx="380952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C9000AB-9833-B9B0-DDDE-658ACAC75D2F}"/>
              </a:ext>
            </a:extLst>
          </p:cNvPr>
          <p:cNvSpPr/>
          <p:nvPr/>
        </p:nvSpPr>
        <p:spPr bwMode="white">
          <a:xfrm>
            <a:off x="9891428" y="6197938"/>
            <a:ext cx="409523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B475F1DE-E745-39DD-980D-0F24B4A8C8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/>
        </p:blipFill>
        <p:spPr>
          <a:xfrm>
            <a:off x="720000" y="620688"/>
            <a:ext cx="9120416" cy="3543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292A1C6-5876-78BD-AE9D-D3AA08750E9F}"/>
              </a:ext>
            </a:extLst>
          </p:cNvPr>
          <p:cNvSpPr/>
          <p:nvPr/>
        </p:nvSpPr>
        <p:spPr bwMode="white">
          <a:xfrm>
            <a:off x="1196190" y="3650096"/>
            <a:ext cx="390476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67FD584-1903-CC3C-0C8F-F7CA2D918F23}"/>
              </a:ext>
            </a:extLst>
          </p:cNvPr>
          <p:cNvSpPr/>
          <p:nvPr/>
        </p:nvSpPr>
        <p:spPr bwMode="white">
          <a:xfrm>
            <a:off x="1958095" y="3650096"/>
            <a:ext cx="390476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B13C08A-1CEE-39E5-72F1-8982EBC5B45A}"/>
              </a:ext>
            </a:extLst>
          </p:cNvPr>
          <p:cNvSpPr/>
          <p:nvPr/>
        </p:nvSpPr>
        <p:spPr bwMode="white">
          <a:xfrm>
            <a:off x="2729523" y="3650096"/>
            <a:ext cx="390476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9F63B79-F726-F336-39F4-1714538931F3}"/>
              </a:ext>
            </a:extLst>
          </p:cNvPr>
          <p:cNvSpPr/>
          <p:nvPr/>
        </p:nvSpPr>
        <p:spPr bwMode="white">
          <a:xfrm>
            <a:off x="3491428" y="3650096"/>
            <a:ext cx="390476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002DDB8-A4F8-DDA1-4014-ED7E8CEAD003}"/>
              </a:ext>
            </a:extLst>
          </p:cNvPr>
          <p:cNvSpPr/>
          <p:nvPr/>
        </p:nvSpPr>
        <p:spPr bwMode="white">
          <a:xfrm>
            <a:off x="4262857" y="3650096"/>
            <a:ext cx="390476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854002A-6142-1F4B-B75C-E2D5D57E7F87}"/>
              </a:ext>
            </a:extLst>
          </p:cNvPr>
          <p:cNvSpPr/>
          <p:nvPr/>
        </p:nvSpPr>
        <p:spPr bwMode="white">
          <a:xfrm>
            <a:off x="5948571" y="3650096"/>
            <a:ext cx="400000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D87A41D-58E0-0682-31EE-0EBE931DB915}"/>
              </a:ext>
            </a:extLst>
          </p:cNvPr>
          <p:cNvSpPr/>
          <p:nvPr/>
        </p:nvSpPr>
        <p:spPr bwMode="white">
          <a:xfrm>
            <a:off x="6720000" y="3650096"/>
            <a:ext cx="390476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D12D270-2C02-FF4B-14DB-83923B7355E7}"/>
              </a:ext>
            </a:extLst>
          </p:cNvPr>
          <p:cNvSpPr/>
          <p:nvPr/>
        </p:nvSpPr>
        <p:spPr bwMode="white">
          <a:xfrm>
            <a:off x="7481904" y="3650096"/>
            <a:ext cx="390476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635C2BC-11A8-0790-0030-A3B375C5BF76}"/>
              </a:ext>
            </a:extLst>
          </p:cNvPr>
          <p:cNvSpPr/>
          <p:nvPr/>
        </p:nvSpPr>
        <p:spPr bwMode="white">
          <a:xfrm>
            <a:off x="8253333" y="3650096"/>
            <a:ext cx="390476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F2D1AA6-38B6-FE37-1CE9-783CD2E55D44}"/>
              </a:ext>
            </a:extLst>
          </p:cNvPr>
          <p:cNvSpPr/>
          <p:nvPr/>
        </p:nvSpPr>
        <p:spPr bwMode="white">
          <a:xfrm>
            <a:off x="9015238" y="3650096"/>
            <a:ext cx="400000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89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91807"/>
            <a:ext cx="10465212" cy="3549361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639616" y="2780928"/>
            <a:ext cx="4824536" cy="144016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639616" y="2780928"/>
            <a:ext cx="2343506" cy="144016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464152" y="2723119"/>
            <a:ext cx="2520280" cy="1497969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159896" y="2723119"/>
            <a:ext cx="4824536" cy="1497969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205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B15EF-4046-2286-8367-6CF4230552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21793"/>
            <a:ext cx="10800000" cy="325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C8F674-BCA1-2A8C-F8AE-533B1F0D73D0}"/>
              </a:ext>
            </a:extLst>
          </p:cNvPr>
          <p:cNvSpPr/>
          <p:nvPr/>
        </p:nvSpPr>
        <p:spPr bwMode="white">
          <a:xfrm>
            <a:off x="2129523" y="4066496"/>
            <a:ext cx="219047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5B641B7E-1543-2434-8D75-468D14D4010D}"/>
              </a:ext>
            </a:extLst>
          </p:cNvPr>
          <p:cNvSpPr/>
          <p:nvPr/>
        </p:nvSpPr>
        <p:spPr bwMode="white">
          <a:xfrm>
            <a:off x="2605714" y="4047435"/>
            <a:ext cx="352380" cy="27637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5B1615-BD85-7A76-7660-11A4967E7EC5}"/>
              </a:ext>
            </a:extLst>
          </p:cNvPr>
          <p:cNvSpPr/>
          <p:nvPr/>
        </p:nvSpPr>
        <p:spPr bwMode="white">
          <a:xfrm>
            <a:off x="3196190" y="4076026"/>
            <a:ext cx="238095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65BAE0-035D-4654-AE69-C2515633A82C}"/>
              </a:ext>
            </a:extLst>
          </p:cNvPr>
          <p:cNvSpPr/>
          <p:nvPr/>
        </p:nvSpPr>
        <p:spPr bwMode="white">
          <a:xfrm>
            <a:off x="4081904" y="4066496"/>
            <a:ext cx="380952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5452AF-D3B7-B594-46FC-966E11F84049}"/>
              </a:ext>
            </a:extLst>
          </p:cNvPr>
          <p:cNvSpPr/>
          <p:nvPr/>
        </p:nvSpPr>
        <p:spPr bwMode="white">
          <a:xfrm>
            <a:off x="7862857" y="4066496"/>
            <a:ext cx="228572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B4D935-6B04-127F-3AD8-D1424A26AE53}"/>
              </a:ext>
            </a:extLst>
          </p:cNvPr>
          <p:cNvSpPr/>
          <p:nvPr/>
        </p:nvSpPr>
        <p:spPr bwMode="white">
          <a:xfrm>
            <a:off x="8939047" y="4076026"/>
            <a:ext cx="219047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7A5CCD-35DA-66D7-280F-00A0FA3CC503}"/>
              </a:ext>
            </a:extLst>
          </p:cNvPr>
          <p:cNvSpPr/>
          <p:nvPr/>
        </p:nvSpPr>
        <p:spPr bwMode="white">
          <a:xfrm>
            <a:off x="9824761" y="4066496"/>
            <a:ext cx="380952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355452AF-D3B7-B594-46FC-966E11F84049}"/>
              </a:ext>
            </a:extLst>
          </p:cNvPr>
          <p:cNvSpPr/>
          <p:nvPr/>
        </p:nvSpPr>
        <p:spPr bwMode="white">
          <a:xfrm>
            <a:off x="8330454" y="4053954"/>
            <a:ext cx="360040" cy="2763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84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65</cp:revision>
  <dcterms:created xsi:type="dcterms:W3CDTF">2015-09-16T06:44:00Z</dcterms:created>
  <dcterms:modified xsi:type="dcterms:W3CDTF">2024-08-19T15:58:15Z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