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6493A-265D-72E6-CD68-0047985457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26028"/>
          <a:stretch/>
        </p:blipFill>
        <p:spPr>
          <a:xfrm>
            <a:off x="3791744" y="3068960"/>
            <a:ext cx="465592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00457"/>
            <a:ext cx="10585176" cy="30177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4ACB41B-EF13-1422-2074-5C05BCF508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464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424C84-E17A-4212-937D-0E2BAF1EF583}"/>
              </a:ext>
            </a:extLst>
          </p:cNvPr>
          <p:cNvSpPr/>
          <p:nvPr/>
        </p:nvSpPr>
        <p:spPr bwMode="white">
          <a:xfrm>
            <a:off x="2377142" y="4964561"/>
            <a:ext cx="371428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804EF6-383A-CDB9-7570-25E64514FAF6}"/>
              </a:ext>
            </a:extLst>
          </p:cNvPr>
          <p:cNvSpPr/>
          <p:nvPr/>
        </p:nvSpPr>
        <p:spPr bwMode="white">
          <a:xfrm>
            <a:off x="4948571" y="4964561"/>
            <a:ext cx="371428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75534A-C63F-F324-ECA9-7A2ACAA7DC27}"/>
              </a:ext>
            </a:extLst>
          </p:cNvPr>
          <p:cNvSpPr/>
          <p:nvPr/>
        </p:nvSpPr>
        <p:spPr bwMode="white">
          <a:xfrm>
            <a:off x="7758095" y="4964561"/>
            <a:ext cx="219047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12DB8D-8684-C750-B8F0-E81CA0271E8B}"/>
              </a:ext>
            </a:extLst>
          </p:cNvPr>
          <p:cNvSpPr/>
          <p:nvPr/>
        </p:nvSpPr>
        <p:spPr bwMode="white">
          <a:xfrm>
            <a:off x="10262857" y="4964561"/>
            <a:ext cx="371428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AD5669-F8E3-5DF7-909B-EBC404A6F2CA}"/>
              </a:ext>
            </a:extLst>
          </p:cNvPr>
          <p:cNvSpPr/>
          <p:nvPr/>
        </p:nvSpPr>
        <p:spPr bwMode="white">
          <a:xfrm>
            <a:off x="2777142" y="5843251"/>
            <a:ext cx="219047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B4E5F8-D336-5F0E-29E8-C77689F3EEA4}"/>
              </a:ext>
            </a:extLst>
          </p:cNvPr>
          <p:cNvSpPr/>
          <p:nvPr/>
        </p:nvSpPr>
        <p:spPr bwMode="white">
          <a:xfrm>
            <a:off x="4948571" y="5843251"/>
            <a:ext cx="371428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4215A9-28EE-88D8-6BCD-7A90AF693161}"/>
              </a:ext>
            </a:extLst>
          </p:cNvPr>
          <p:cNvSpPr/>
          <p:nvPr/>
        </p:nvSpPr>
        <p:spPr bwMode="white">
          <a:xfrm>
            <a:off x="7767619" y="5843251"/>
            <a:ext cx="190476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000DAF-C8B4-1EF5-1B5C-DF25776086CA}"/>
              </a:ext>
            </a:extLst>
          </p:cNvPr>
          <p:cNvSpPr/>
          <p:nvPr/>
        </p:nvSpPr>
        <p:spPr bwMode="white">
          <a:xfrm>
            <a:off x="10262857" y="5843251"/>
            <a:ext cx="371428" cy="2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2063552" y="2204864"/>
            <a:ext cx="2736304" cy="82401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135560" y="2188290"/>
            <a:ext cx="1352051" cy="88067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582849" y="2188290"/>
            <a:ext cx="1289015" cy="88067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448911" y="2175699"/>
            <a:ext cx="1318708" cy="821231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528048" y="2204864"/>
            <a:ext cx="1334809" cy="86409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290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7A433-0EAA-F1E3-DF6E-D08A48239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88344"/>
            <a:ext cx="10800000" cy="283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8E100-A9D3-1DCE-08E6-E2B31F74B908}"/>
              </a:ext>
            </a:extLst>
          </p:cNvPr>
          <p:cNvSpPr/>
          <p:nvPr/>
        </p:nvSpPr>
        <p:spPr bwMode="white">
          <a:xfrm>
            <a:off x="8015238" y="3381756"/>
            <a:ext cx="399998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3B8FD2-D27F-E438-93F7-ACF6749B4DE2}"/>
              </a:ext>
            </a:extLst>
          </p:cNvPr>
          <p:cNvSpPr/>
          <p:nvPr/>
        </p:nvSpPr>
        <p:spPr bwMode="white">
          <a:xfrm>
            <a:off x="9081904" y="3381756"/>
            <a:ext cx="21904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0B54F7-C8B5-637C-EC19-79AD5D27BF81}"/>
              </a:ext>
            </a:extLst>
          </p:cNvPr>
          <p:cNvSpPr/>
          <p:nvPr/>
        </p:nvSpPr>
        <p:spPr bwMode="white">
          <a:xfrm>
            <a:off x="9967619" y="3381756"/>
            <a:ext cx="209523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98E100-A9D3-1DCE-08E6-E2B31F74B908}"/>
              </a:ext>
            </a:extLst>
          </p:cNvPr>
          <p:cNvSpPr/>
          <p:nvPr/>
        </p:nvSpPr>
        <p:spPr bwMode="white">
          <a:xfrm>
            <a:off x="8541675" y="3381756"/>
            <a:ext cx="290629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8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C0BD2-0472-9FB1-157F-0996E44043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8699"/>
            <a:ext cx="10800000" cy="417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EA294-3A99-51EA-0AA6-6A88E87055A5}"/>
              </a:ext>
            </a:extLst>
          </p:cNvPr>
          <p:cNvSpPr/>
          <p:nvPr/>
        </p:nvSpPr>
        <p:spPr bwMode="white">
          <a:xfrm>
            <a:off x="2786666" y="3826308"/>
            <a:ext cx="2885714" cy="3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92607F-D9F5-326A-6277-5A119C4D03BE}"/>
              </a:ext>
            </a:extLst>
          </p:cNvPr>
          <p:cNvSpPr/>
          <p:nvPr/>
        </p:nvSpPr>
        <p:spPr bwMode="white">
          <a:xfrm>
            <a:off x="7824761" y="3845395"/>
            <a:ext cx="3238096" cy="3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FE9F8-66BF-10A4-E70E-A738489CF9D7}"/>
              </a:ext>
            </a:extLst>
          </p:cNvPr>
          <p:cNvSpPr/>
          <p:nvPr/>
        </p:nvSpPr>
        <p:spPr bwMode="white">
          <a:xfrm>
            <a:off x="1767619" y="4656591"/>
            <a:ext cx="209523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6DA74E-992C-866C-1C4F-1BF0251C9B06}"/>
              </a:ext>
            </a:extLst>
          </p:cNvPr>
          <p:cNvSpPr/>
          <p:nvPr/>
        </p:nvSpPr>
        <p:spPr bwMode="white">
          <a:xfrm>
            <a:off x="2215238" y="4627960"/>
            <a:ext cx="333333" cy="267217"/>
          </a:xfrm>
          <a:custGeom>
            <a:avLst/>
            <a:gdLst>
              <a:gd name="connsiteX0" fmla="*/ 0 w 333333"/>
              <a:gd name="connsiteY0" fmla="*/ 0 h 267217"/>
              <a:gd name="connsiteX1" fmla="*/ 333333 w 333333"/>
              <a:gd name="connsiteY1" fmla="*/ 0 h 267217"/>
              <a:gd name="connsiteX2" fmla="*/ 333333 w 333333"/>
              <a:gd name="connsiteY2" fmla="*/ 267217 h 267217"/>
              <a:gd name="connsiteX3" fmla="*/ 0 w 333333"/>
              <a:gd name="connsiteY3" fmla="*/ 267217 h 267217"/>
              <a:gd name="connsiteX4" fmla="*/ 0 w 333333"/>
              <a:gd name="connsiteY4" fmla="*/ 0 h 267217"/>
              <a:gd name="connsiteX0" fmla="*/ 26126 w 333333"/>
              <a:gd name="connsiteY0" fmla="*/ 26126 h 267217"/>
              <a:gd name="connsiteX1" fmla="*/ 333333 w 333333"/>
              <a:gd name="connsiteY1" fmla="*/ 0 h 267217"/>
              <a:gd name="connsiteX2" fmla="*/ 333333 w 333333"/>
              <a:gd name="connsiteY2" fmla="*/ 267217 h 267217"/>
              <a:gd name="connsiteX3" fmla="*/ 0 w 333333"/>
              <a:gd name="connsiteY3" fmla="*/ 267217 h 267217"/>
              <a:gd name="connsiteX4" fmla="*/ 26126 w 333333"/>
              <a:gd name="connsiteY4" fmla="*/ 26126 h 267217"/>
              <a:gd name="connsiteX0" fmla="*/ 26126 w 333333"/>
              <a:gd name="connsiteY0" fmla="*/ 26126 h 267217"/>
              <a:gd name="connsiteX1" fmla="*/ 289790 w 333333"/>
              <a:gd name="connsiteY1" fmla="*/ 0 h 267217"/>
              <a:gd name="connsiteX2" fmla="*/ 333333 w 333333"/>
              <a:gd name="connsiteY2" fmla="*/ 267217 h 267217"/>
              <a:gd name="connsiteX3" fmla="*/ 0 w 333333"/>
              <a:gd name="connsiteY3" fmla="*/ 267217 h 267217"/>
              <a:gd name="connsiteX4" fmla="*/ 26126 w 333333"/>
              <a:gd name="connsiteY4" fmla="*/ 26126 h 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333" h="267217">
                <a:moveTo>
                  <a:pt x="26126" y="26126"/>
                </a:moveTo>
                <a:lnTo>
                  <a:pt x="289790" y="0"/>
                </a:lnTo>
                <a:lnTo>
                  <a:pt x="333333" y="267217"/>
                </a:lnTo>
                <a:lnTo>
                  <a:pt x="0" y="267217"/>
                </a:lnTo>
                <a:lnTo>
                  <a:pt x="26126" y="2612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6AC975-6FED-77B0-5B99-0E5B874348E2}"/>
              </a:ext>
            </a:extLst>
          </p:cNvPr>
          <p:cNvSpPr/>
          <p:nvPr/>
        </p:nvSpPr>
        <p:spPr bwMode="white">
          <a:xfrm>
            <a:off x="2767619" y="4656591"/>
            <a:ext cx="219047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87F342-35C8-D1FF-6992-C4CDFDCDFA3F}"/>
              </a:ext>
            </a:extLst>
          </p:cNvPr>
          <p:cNvSpPr/>
          <p:nvPr/>
        </p:nvSpPr>
        <p:spPr bwMode="white">
          <a:xfrm>
            <a:off x="3586666" y="4647047"/>
            <a:ext cx="371428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F32A04-A555-6AAB-B683-4BC0241029D8}"/>
              </a:ext>
            </a:extLst>
          </p:cNvPr>
          <p:cNvSpPr/>
          <p:nvPr/>
        </p:nvSpPr>
        <p:spPr bwMode="white">
          <a:xfrm>
            <a:off x="6748572" y="4666134"/>
            <a:ext cx="409522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D1B4CE-3358-E39F-9E74-FC4E4BEA5783}"/>
              </a:ext>
            </a:extLst>
          </p:cNvPr>
          <p:cNvSpPr/>
          <p:nvPr/>
        </p:nvSpPr>
        <p:spPr bwMode="white">
          <a:xfrm>
            <a:off x="7824761" y="4666134"/>
            <a:ext cx="219047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4A3E2E-715D-C29F-65C5-5D2C2F8CD828}"/>
              </a:ext>
            </a:extLst>
          </p:cNvPr>
          <p:cNvSpPr/>
          <p:nvPr/>
        </p:nvSpPr>
        <p:spPr bwMode="white">
          <a:xfrm>
            <a:off x="8710476" y="4675678"/>
            <a:ext cx="209523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F32A04-A555-6AAB-B683-4BC0241029D8}"/>
              </a:ext>
            </a:extLst>
          </p:cNvPr>
          <p:cNvSpPr/>
          <p:nvPr/>
        </p:nvSpPr>
        <p:spPr bwMode="white">
          <a:xfrm>
            <a:off x="7286666" y="4676099"/>
            <a:ext cx="321502" cy="2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40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CD3C1-7AC3-FA1A-7B71-19A1D04826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01082"/>
            <a:ext cx="10800000" cy="227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54A0A1-1012-B4D1-0306-98F1375C2627}"/>
              </a:ext>
            </a:extLst>
          </p:cNvPr>
          <p:cNvSpPr/>
          <p:nvPr/>
        </p:nvSpPr>
        <p:spPr bwMode="white">
          <a:xfrm>
            <a:off x="7567619" y="2317483"/>
            <a:ext cx="1885714" cy="32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4CCE3F-1C27-CC9B-EF30-119C1916D4BF}"/>
              </a:ext>
            </a:extLst>
          </p:cNvPr>
          <p:cNvSpPr/>
          <p:nvPr/>
        </p:nvSpPr>
        <p:spPr bwMode="white">
          <a:xfrm>
            <a:off x="6491428" y="3139899"/>
            <a:ext cx="409525" cy="23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99538-8FCD-3C4A-C337-AA7955D177E5}"/>
              </a:ext>
            </a:extLst>
          </p:cNvPr>
          <p:cNvSpPr/>
          <p:nvPr/>
        </p:nvSpPr>
        <p:spPr bwMode="white">
          <a:xfrm>
            <a:off x="7558095" y="3139899"/>
            <a:ext cx="228572" cy="22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E61D2B-2676-2A1A-03DA-1A293C0B91C0}"/>
              </a:ext>
            </a:extLst>
          </p:cNvPr>
          <p:cNvSpPr/>
          <p:nvPr/>
        </p:nvSpPr>
        <p:spPr bwMode="white">
          <a:xfrm>
            <a:off x="8443809" y="3139899"/>
            <a:ext cx="219047" cy="23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4CCE3F-1C27-CC9B-EF30-119C1916D4BF}"/>
              </a:ext>
            </a:extLst>
          </p:cNvPr>
          <p:cNvSpPr/>
          <p:nvPr/>
        </p:nvSpPr>
        <p:spPr bwMode="white">
          <a:xfrm>
            <a:off x="7024761" y="3139899"/>
            <a:ext cx="295375" cy="22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5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2024-08-19T08:10:16Z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