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20000" y="1988840"/>
            <a:ext cx="10800000" cy="2796167"/>
            <a:chOff x="720000" y="827999"/>
            <a:chExt cx="10800000" cy="2796167"/>
          </a:xfrm>
        </p:grpSpPr>
        <p:pic>
          <p:nvPicPr>
            <p:cNvPr id="8" name="img_16777215">
              <a:extLst>
                <a:ext uri="{FF2B5EF4-FFF2-40B4-BE49-F238E27FC236}">
                  <a16:creationId xmlns:a16="http://schemas.microsoft.com/office/drawing/2014/main" id="{9C6A0EA2-E464-B1A5-2BB6-98938459ED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827999"/>
              <a:ext cx="10800000" cy="275799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sp useBgFill="1">
          <p:nvSpPr>
            <p:cNvPr id="9" name="矩形 8">
              <a:extLst>
                <a:ext uri="{FF2B5EF4-FFF2-40B4-BE49-F238E27FC236}">
                  <a16:creationId xmlns:a16="http://schemas.microsoft.com/office/drawing/2014/main" id="{39DE7483-E46D-90FF-0792-8EE6B0C86BB2}"/>
                </a:ext>
              </a:extLst>
            </p:cNvPr>
            <p:cNvSpPr/>
            <p:nvPr/>
          </p:nvSpPr>
          <p:spPr bwMode="white">
            <a:xfrm>
              <a:off x="9249865" y="2898881"/>
              <a:ext cx="2270135" cy="725285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20000" y="1035135"/>
            <a:ext cx="10800000" cy="4698121"/>
            <a:chOff x="720000" y="818469"/>
            <a:chExt cx="10800000" cy="4698121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64242AFE-1BD4-1BF1-B720-5B7F1F4BB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827999"/>
              <a:ext cx="10800000" cy="468859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sp useBgFill="1">
          <p:nvSpPr>
            <p:cNvPr id="4" name="矩形 3">
              <a:extLst>
                <a:ext uri="{FF2B5EF4-FFF2-40B4-BE49-F238E27FC236}">
                  <a16:creationId xmlns:a16="http://schemas.microsoft.com/office/drawing/2014/main" id="{4C23FB62-E3FE-27F9-B199-5F0534760F52}"/>
                </a:ext>
              </a:extLst>
            </p:cNvPr>
            <p:cNvSpPr/>
            <p:nvPr/>
          </p:nvSpPr>
          <p:spPr bwMode="white">
            <a:xfrm>
              <a:off x="9310476" y="818469"/>
              <a:ext cx="2209524" cy="419304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8EC53E-8678-D655-D3B8-96B86D7F5A04}"/>
              </a:ext>
            </a:extLst>
          </p:cNvPr>
          <p:cNvSpPr/>
          <p:nvPr/>
        </p:nvSpPr>
        <p:spPr bwMode="white">
          <a:xfrm>
            <a:off x="3110476" y="2817181"/>
            <a:ext cx="342857" cy="22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5639FB-9A92-0325-CAB7-3D3AC859AF38}"/>
              </a:ext>
            </a:extLst>
          </p:cNvPr>
          <p:cNvSpPr/>
          <p:nvPr/>
        </p:nvSpPr>
        <p:spPr bwMode="white">
          <a:xfrm>
            <a:off x="6139047" y="2817181"/>
            <a:ext cx="390476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CAE795-731B-4762-3337-4D6A0A1E6FD3}"/>
              </a:ext>
            </a:extLst>
          </p:cNvPr>
          <p:cNvSpPr/>
          <p:nvPr/>
        </p:nvSpPr>
        <p:spPr bwMode="white">
          <a:xfrm>
            <a:off x="9262857" y="2817181"/>
            <a:ext cx="361904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DDE824-0F45-E3BB-3F3E-93C79C1D4E70}"/>
              </a:ext>
            </a:extLst>
          </p:cNvPr>
          <p:cNvSpPr/>
          <p:nvPr/>
        </p:nvSpPr>
        <p:spPr bwMode="white">
          <a:xfrm>
            <a:off x="3281904" y="3855914"/>
            <a:ext cx="190476" cy="22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A3B15A-3CC6-F736-5366-67CA52C68FF9}"/>
              </a:ext>
            </a:extLst>
          </p:cNvPr>
          <p:cNvSpPr/>
          <p:nvPr/>
        </p:nvSpPr>
        <p:spPr bwMode="white">
          <a:xfrm>
            <a:off x="5453333" y="3855914"/>
            <a:ext cx="219047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C5F82A-C20D-BCFB-B722-51BE5E4C9A1C}"/>
              </a:ext>
            </a:extLst>
          </p:cNvPr>
          <p:cNvSpPr/>
          <p:nvPr/>
        </p:nvSpPr>
        <p:spPr bwMode="white">
          <a:xfrm>
            <a:off x="4834285" y="4360986"/>
            <a:ext cx="361904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0D6647C-629E-3CB2-B161-6ED524418D02}"/>
              </a:ext>
            </a:extLst>
          </p:cNvPr>
          <p:cNvSpPr/>
          <p:nvPr/>
        </p:nvSpPr>
        <p:spPr bwMode="white">
          <a:xfrm>
            <a:off x="8672380" y="4360986"/>
            <a:ext cx="361904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6943DCA-9377-BA1A-8C2A-8CF770BC123B}"/>
              </a:ext>
            </a:extLst>
          </p:cNvPr>
          <p:cNvSpPr/>
          <p:nvPr/>
        </p:nvSpPr>
        <p:spPr bwMode="white">
          <a:xfrm>
            <a:off x="10129523" y="4360986"/>
            <a:ext cx="371428" cy="22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888BE45-4548-2467-E68B-A9C734EB328C}"/>
              </a:ext>
            </a:extLst>
          </p:cNvPr>
          <p:cNvSpPr/>
          <p:nvPr/>
        </p:nvSpPr>
        <p:spPr bwMode="white">
          <a:xfrm>
            <a:off x="6224761" y="4866057"/>
            <a:ext cx="219047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80A7DE3-856B-27D8-9498-0EC94D7A9982}"/>
              </a:ext>
            </a:extLst>
          </p:cNvPr>
          <p:cNvSpPr/>
          <p:nvPr/>
        </p:nvSpPr>
        <p:spPr bwMode="white">
          <a:xfrm>
            <a:off x="5148571" y="5456896"/>
            <a:ext cx="342857" cy="6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063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1422F2-D5F0-9867-D894-A769A5D7C6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53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-742" r="1"/>
          <a:stretch/>
        </p:blipFill>
        <p:spPr>
          <a:xfrm>
            <a:off x="1343472" y="1412776"/>
            <a:ext cx="9793087" cy="923231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6E433520-4F73-BCC5-0D8F-C6AF4CD384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41015"/>
            <a:ext cx="10800000" cy="276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02D867-57AF-4ACA-58EC-781CB97A882E}"/>
              </a:ext>
            </a:extLst>
          </p:cNvPr>
          <p:cNvSpPr/>
          <p:nvPr/>
        </p:nvSpPr>
        <p:spPr bwMode="white">
          <a:xfrm>
            <a:off x="3100952" y="4409690"/>
            <a:ext cx="219047" cy="23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9480A2-E89E-6045-7E7C-748CDEB28BB8}"/>
              </a:ext>
            </a:extLst>
          </p:cNvPr>
          <p:cNvSpPr/>
          <p:nvPr/>
        </p:nvSpPr>
        <p:spPr bwMode="white">
          <a:xfrm>
            <a:off x="5462857" y="4925167"/>
            <a:ext cx="390476" cy="22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C90F81-A6EF-7C36-4B83-D6C241E0758D}"/>
              </a:ext>
            </a:extLst>
          </p:cNvPr>
          <p:cNvSpPr/>
          <p:nvPr/>
        </p:nvSpPr>
        <p:spPr bwMode="white">
          <a:xfrm>
            <a:off x="8672380" y="4925167"/>
            <a:ext cx="219047" cy="22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3291948-10C6-AF76-64E1-B508C7EF921C}"/>
              </a:ext>
            </a:extLst>
          </p:cNvPr>
          <p:cNvSpPr/>
          <p:nvPr/>
        </p:nvSpPr>
        <p:spPr bwMode="white">
          <a:xfrm>
            <a:off x="4958095" y="5431099"/>
            <a:ext cx="380952" cy="23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50B0A1D-F7F8-C1B3-8BD9-8CD77383F505}"/>
              </a:ext>
            </a:extLst>
          </p:cNvPr>
          <p:cNvSpPr/>
          <p:nvPr/>
        </p:nvSpPr>
        <p:spPr bwMode="white">
          <a:xfrm>
            <a:off x="7405714" y="5431099"/>
            <a:ext cx="209523" cy="23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252EDE9-4CD0-B257-E60A-D9B7FDDB00C2}"/>
              </a:ext>
            </a:extLst>
          </p:cNvPr>
          <p:cNvSpPr/>
          <p:nvPr/>
        </p:nvSpPr>
        <p:spPr bwMode="white">
          <a:xfrm>
            <a:off x="4453333" y="5917939"/>
            <a:ext cx="5276189" cy="25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70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2CC37F-6DF3-CD08-49FE-920CC25676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43903"/>
            <a:ext cx="10800000" cy="3281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AFF1FE-1422-15B2-976A-6F37137E75DF}"/>
              </a:ext>
            </a:extLst>
          </p:cNvPr>
          <p:cNvSpPr/>
          <p:nvPr/>
        </p:nvSpPr>
        <p:spPr bwMode="white">
          <a:xfrm>
            <a:off x="7539047" y="2884215"/>
            <a:ext cx="219047" cy="22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B6526D-4BAA-5F4D-063A-8130B449A1EC}"/>
              </a:ext>
            </a:extLst>
          </p:cNvPr>
          <p:cNvSpPr/>
          <p:nvPr/>
        </p:nvSpPr>
        <p:spPr bwMode="white">
          <a:xfrm>
            <a:off x="5700952" y="3599602"/>
            <a:ext cx="180952" cy="22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1A9400-8F53-8645-84CF-7B576D64E6B8}"/>
              </a:ext>
            </a:extLst>
          </p:cNvPr>
          <p:cNvSpPr/>
          <p:nvPr/>
        </p:nvSpPr>
        <p:spPr bwMode="white">
          <a:xfrm>
            <a:off x="8310476" y="3599602"/>
            <a:ext cx="209523" cy="22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FFA6B7-2549-568A-D949-66E24D27534F}"/>
              </a:ext>
            </a:extLst>
          </p:cNvPr>
          <p:cNvSpPr/>
          <p:nvPr/>
        </p:nvSpPr>
        <p:spPr bwMode="white">
          <a:xfrm>
            <a:off x="4910476" y="4314988"/>
            <a:ext cx="209523" cy="23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F1AF2A-DDD0-E90F-E848-9546DEB8188D}"/>
              </a:ext>
            </a:extLst>
          </p:cNvPr>
          <p:cNvSpPr/>
          <p:nvPr/>
        </p:nvSpPr>
        <p:spPr bwMode="white">
          <a:xfrm>
            <a:off x="7558095" y="4324527"/>
            <a:ext cx="190476" cy="21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85E1CD-C25D-A272-26E8-AAB2B6565DC0}"/>
              </a:ext>
            </a:extLst>
          </p:cNvPr>
          <p:cNvSpPr/>
          <p:nvPr/>
        </p:nvSpPr>
        <p:spPr bwMode="white">
          <a:xfrm>
            <a:off x="9100952" y="4324527"/>
            <a:ext cx="180952" cy="21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0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64</cp:revision>
  <dcterms:created xsi:type="dcterms:W3CDTF">2015-09-16T06:44:00Z</dcterms:created>
  <dcterms:modified xsi:type="dcterms:W3CDTF">2024-08-19T14:48:50Z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