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37AE86-9642-0FEC-A9A3-C78E7FC2E4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6" b="29391"/>
          <a:stretch/>
        </p:blipFill>
        <p:spPr>
          <a:xfrm>
            <a:off x="3791744" y="3068960"/>
            <a:ext cx="4583912" cy="80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78ACFC-559A-DD94-6204-3A7112B035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2733"/>
            <a:ext cx="10800000" cy="4036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48B6DF-D4E7-81F4-E2D5-24F7F05545E2}"/>
              </a:ext>
            </a:extLst>
          </p:cNvPr>
          <p:cNvSpPr/>
          <p:nvPr/>
        </p:nvSpPr>
        <p:spPr bwMode="white">
          <a:xfrm>
            <a:off x="6843809" y="2127895"/>
            <a:ext cx="380952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4D339B-96DE-C2C3-3E12-E5DD70E7FA21}"/>
              </a:ext>
            </a:extLst>
          </p:cNvPr>
          <p:cNvSpPr/>
          <p:nvPr/>
        </p:nvSpPr>
        <p:spPr bwMode="white">
          <a:xfrm>
            <a:off x="8472380" y="2127895"/>
            <a:ext cx="219047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4B752D-B65F-E411-F582-CC64AD393797}"/>
              </a:ext>
            </a:extLst>
          </p:cNvPr>
          <p:cNvSpPr/>
          <p:nvPr/>
        </p:nvSpPr>
        <p:spPr bwMode="white">
          <a:xfrm>
            <a:off x="9358095" y="2127895"/>
            <a:ext cx="219047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32B8EE-0C19-4D2B-32CC-C946A5CFDF5A}"/>
              </a:ext>
            </a:extLst>
          </p:cNvPr>
          <p:cNvSpPr/>
          <p:nvPr/>
        </p:nvSpPr>
        <p:spPr bwMode="white">
          <a:xfrm>
            <a:off x="10177142" y="2127895"/>
            <a:ext cx="371428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3EEEC5-0EE6-EAEE-FCF1-125D17398D9C}"/>
              </a:ext>
            </a:extLst>
          </p:cNvPr>
          <p:cNvSpPr/>
          <p:nvPr/>
        </p:nvSpPr>
        <p:spPr bwMode="white">
          <a:xfrm>
            <a:off x="6577142" y="2986718"/>
            <a:ext cx="219047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83064D-E1B2-14A0-270C-251FB8964982}"/>
              </a:ext>
            </a:extLst>
          </p:cNvPr>
          <p:cNvSpPr/>
          <p:nvPr/>
        </p:nvSpPr>
        <p:spPr bwMode="white">
          <a:xfrm>
            <a:off x="7462857" y="2986718"/>
            <a:ext cx="209523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D943FC-CB91-E426-873D-0BFEE0432D30}"/>
              </a:ext>
            </a:extLst>
          </p:cNvPr>
          <p:cNvSpPr/>
          <p:nvPr/>
        </p:nvSpPr>
        <p:spPr bwMode="white">
          <a:xfrm>
            <a:off x="9148571" y="2986718"/>
            <a:ext cx="219047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909D9E-CE17-24B3-AE75-7F25EF70E894}"/>
              </a:ext>
            </a:extLst>
          </p:cNvPr>
          <p:cNvSpPr/>
          <p:nvPr/>
        </p:nvSpPr>
        <p:spPr bwMode="white">
          <a:xfrm>
            <a:off x="10034285" y="2986718"/>
            <a:ext cx="219047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DA77F6-0D14-CD90-A2FD-92604C6E7FAD}"/>
              </a:ext>
            </a:extLst>
          </p:cNvPr>
          <p:cNvSpPr/>
          <p:nvPr/>
        </p:nvSpPr>
        <p:spPr bwMode="white">
          <a:xfrm>
            <a:off x="6424761" y="3845541"/>
            <a:ext cx="190476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F8475F0-41AB-9C6C-CDBD-3EBEC76BDD69}"/>
              </a:ext>
            </a:extLst>
          </p:cNvPr>
          <p:cNvSpPr/>
          <p:nvPr/>
        </p:nvSpPr>
        <p:spPr bwMode="white">
          <a:xfrm>
            <a:off x="7224761" y="3845541"/>
            <a:ext cx="371428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B0C92D3-B9C7-6FFC-59B5-BDEDD1AB6AC2}"/>
              </a:ext>
            </a:extLst>
          </p:cNvPr>
          <p:cNvSpPr/>
          <p:nvPr/>
        </p:nvSpPr>
        <p:spPr bwMode="white">
          <a:xfrm>
            <a:off x="8529523" y="3845541"/>
            <a:ext cx="190476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08E486C-4A8D-631B-C551-65889E77528F}"/>
              </a:ext>
            </a:extLst>
          </p:cNvPr>
          <p:cNvSpPr/>
          <p:nvPr/>
        </p:nvSpPr>
        <p:spPr bwMode="white">
          <a:xfrm>
            <a:off x="9396190" y="3845541"/>
            <a:ext cx="219047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0F22880-5578-5D24-D4CC-40E0A13E04CF}"/>
              </a:ext>
            </a:extLst>
          </p:cNvPr>
          <p:cNvSpPr/>
          <p:nvPr/>
        </p:nvSpPr>
        <p:spPr bwMode="white">
          <a:xfrm>
            <a:off x="10215238" y="3845541"/>
            <a:ext cx="371427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B122A53-EAEC-8BD6-4E45-898AB5DF2277}"/>
              </a:ext>
            </a:extLst>
          </p:cNvPr>
          <p:cNvSpPr/>
          <p:nvPr/>
        </p:nvSpPr>
        <p:spPr bwMode="white">
          <a:xfrm>
            <a:off x="6577142" y="4704364"/>
            <a:ext cx="219047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DD46B3C-119D-03FD-6298-6C8BED130005}"/>
              </a:ext>
            </a:extLst>
          </p:cNvPr>
          <p:cNvSpPr/>
          <p:nvPr/>
        </p:nvSpPr>
        <p:spPr bwMode="white">
          <a:xfrm>
            <a:off x="7472380" y="4704364"/>
            <a:ext cx="190476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7930DA5-7D8C-5517-004F-23038C04BF15}"/>
              </a:ext>
            </a:extLst>
          </p:cNvPr>
          <p:cNvSpPr/>
          <p:nvPr/>
        </p:nvSpPr>
        <p:spPr bwMode="white">
          <a:xfrm>
            <a:off x="9205714" y="4713907"/>
            <a:ext cx="190476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788BD53-F4DE-7849-1DB7-74BD5D38AC7A}"/>
              </a:ext>
            </a:extLst>
          </p:cNvPr>
          <p:cNvSpPr/>
          <p:nvPr/>
        </p:nvSpPr>
        <p:spPr bwMode="white">
          <a:xfrm>
            <a:off x="10072380" y="4704364"/>
            <a:ext cx="219047" cy="2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21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26ADA1-ED71-9E9E-0504-48EFDFCDAE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84961"/>
            <a:ext cx="10800000" cy="2580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C2308E-38A5-ADCB-9715-9C73217F2B40}"/>
              </a:ext>
            </a:extLst>
          </p:cNvPr>
          <p:cNvSpPr/>
          <p:nvPr/>
        </p:nvSpPr>
        <p:spPr bwMode="white">
          <a:xfrm>
            <a:off x="2377142" y="2119424"/>
            <a:ext cx="371428" cy="23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E814C0-3244-86A6-9222-BB2540113BF4}"/>
              </a:ext>
            </a:extLst>
          </p:cNvPr>
          <p:cNvSpPr/>
          <p:nvPr/>
        </p:nvSpPr>
        <p:spPr bwMode="white">
          <a:xfrm>
            <a:off x="4948571" y="2119424"/>
            <a:ext cx="371428" cy="23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73DB08-B5DD-2BAB-9F94-3053F67C9BC7}"/>
              </a:ext>
            </a:extLst>
          </p:cNvPr>
          <p:cNvSpPr/>
          <p:nvPr/>
        </p:nvSpPr>
        <p:spPr bwMode="white">
          <a:xfrm>
            <a:off x="7520000" y="2119424"/>
            <a:ext cx="371428" cy="23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27DA64-A45A-D057-95A5-D3481BFB61BE}"/>
              </a:ext>
            </a:extLst>
          </p:cNvPr>
          <p:cNvSpPr/>
          <p:nvPr/>
        </p:nvSpPr>
        <p:spPr bwMode="white">
          <a:xfrm>
            <a:off x="10091428" y="2119424"/>
            <a:ext cx="371428" cy="23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A56D38-F0CB-3A57-D4F2-511D35458859}"/>
              </a:ext>
            </a:extLst>
          </p:cNvPr>
          <p:cNvSpPr/>
          <p:nvPr/>
        </p:nvSpPr>
        <p:spPr bwMode="white">
          <a:xfrm>
            <a:off x="2377142" y="2989027"/>
            <a:ext cx="371428" cy="22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470D94-46D0-45F3-8F82-3DA92061ED02}"/>
              </a:ext>
            </a:extLst>
          </p:cNvPr>
          <p:cNvSpPr/>
          <p:nvPr/>
        </p:nvSpPr>
        <p:spPr bwMode="white">
          <a:xfrm>
            <a:off x="4948571" y="2989027"/>
            <a:ext cx="371428" cy="22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E417CD-003B-40C9-F683-C3FEF83B7E49}"/>
              </a:ext>
            </a:extLst>
          </p:cNvPr>
          <p:cNvSpPr/>
          <p:nvPr/>
        </p:nvSpPr>
        <p:spPr bwMode="white">
          <a:xfrm>
            <a:off x="7758095" y="2979471"/>
            <a:ext cx="219047" cy="23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3C50D0-2E60-74DC-E5B6-489C78E6C2E3}"/>
              </a:ext>
            </a:extLst>
          </p:cNvPr>
          <p:cNvSpPr/>
          <p:nvPr/>
        </p:nvSpPr>
        <p:spPr bwMode="white">
          <a:xfrm>
            <a:off x="10320000" y="2989027"/>
            <a:ext cx="228572" cy="22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79C10AB-14BF-446A-D9AA-8865E3F8E5E9}"/>
              </a:ext>
            </a:extLst>
          </p:cNvPr>
          <p:cNvSpPr/>
          <p:nvPr/>
        </p:nvSpPr>
        <p:spPr bwMode="white">
          <a:xfrm>
            <a:off x="2615238" y="3849075"/>
            <a:ext cx="209523" cy="22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9F282F7-D17C-2527-1AC3-B9A71600AA07}"/>
              </a:ext>
            </a:extLst>
          </p:cNvPr>
          <p:cNvSpPr/>
          <p:nvPr/>
        </p:nvSpPr>
        <p:spPr bwMode="white">
          <a:xfrm>
            <a:off x="5196190" y="3849075"/>
            <a:ext cx="190476" cy="22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FDD6EF4-3B88-C9B1-C4EF-7C2730C62EAA}"/>
              </a:ext>
            </a:extLst>
          </p:cNvPr>
          <p:cNvSpPr/>
          <p:nvPr/>
        </p:nvSpPr>
        <p:spPr bwMode="white">
          <a:xfrm>
            <a:off x="7758095" y="3849075"/>
            <a:ext cx="219047" cy="22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0C5A15C-129F-DE8B-2002-5A1120E5E8A7}"/>
              </a:ext>
            </a:extLst>
          </p:cNvPr>
          <p:cNvSpPr/>
          <p:nvPr/>
        </p:nvSpPr>
        <p:spPr bwMode="white">
          <a:xfrm>
            <a:off x="10329523" y="3849075"/>
            <a:ext cx="219047" cy="22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91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A2CA9-08A3-1B5B-B101-5D403B84B7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2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409F03-4E18-E632-4D57-3EEE0873CBEE}"/>
              </a:ext>
            </a:extLst>
          </p:cNvPr>
          <p:cNvSpPr/>
          <p:nvPr/>
        </p:nvSpPr>
        <p:spPr bwMode="white">
          <a:xfrm>
            <a:off x="1624761" y="2371996"/>
            <a:ext cx="3175095" cy="40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BA4C54-EBB5-67E2-0D20-75884C90D28F}"/>
              </a:ext>
            </a:extLst>
          </p:cNvPr>
          <p:cNvSpPr/>
          <p:nvPr/>
        </p:nvSpPr>
        <p:spPr bwMode="white">
          <a:xfrm>
            <a:off x="1596190" y="4316292"/>
            <a:ext cx="2876190" cy="33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4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88C6A-30D2-2827-5FEC-BA1C64B3AF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1903202"/>
            <a:ext cx="10800000" cy="2605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8D98FA-1D0F-D852-DC3D-6B855C100239}"/>
              </a:ext>
            </a:extLst>
          </p:cNvPr>
          <p:cNvSpPr/>
          <p:nvPr/>
        </p:nvSpPr>
        <p:spPr bwMode="white">
          <a:xfrm>
            <a:off x="1081904" y="2705855"/>
            <a:ext cx="3342857" cy="30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0216BE-46CB-05E8-7870-1CCD974AF7C1}"/>
              </a:ext>
            </a:extLst>
          </p:cNvPr>
          <p:cNvSpPr/>
          <p:nvPr/>
        </p:nvSpPr>
        <p:spPr bwMode="white">
          <a:xfrm>
            <a:off x="1053333" y="3345403"/>
            <a:ext cx="5066666" cy="33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49E1F2-B579-FEF9-414E-B1AFFAA48D29}"/>
              </a:ext>
            </a:extLst>
          </p:cNvPr>
          <p:cNvSpPr/>
          <p:nvPr/>
        </p:nvSpPr>
        <p:spPr bwMode="white">
          <a:xfrm>
            <a:off x="1043809" y="4004042"/>
            <a:ext cx="3380952" cy="32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E1A2CA9-08A3-1B5B-B101-5D403B84B7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1" t="16408"/>
          <a:stretch/>
        </p:blipFill>
        <p:spPr>
          <a:xfrm>
            <a:off x="6240016" y="1484784"/>
            <a:ext cx="5279984" cy="334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583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2024-08-19T08:10:40Z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