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993C2-7CFB-D5D6-C766-5C1D5E9696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33987"/>
          <a:stretch/>
        </p:blipFill>
        <p:spPr>
          <a:xfrm>
            <a:off x="3287688" y="3140968"/>
            <a:ext cx="5664032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57D58-A00C-7FDA-E3A1-A290F94D7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9171"/>
            <a:ext cx="10800000" cy="322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7662" y="1988840"/>
            <a:ext cx="2340866" cy="178686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052863"/>
            <a:ext cx="2388984" cy="16462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0BAF0-CA6B-A6E5-4AF5-4B475951F113}"/>
              </a:ext>
            </a:extLst>
          </p:cNvPr>
          <p:cNvSpPr/>
          <p:nvPr/>
        </p:nvSpPr>
        <p:spPr bwMode="white">
          <a:xfrm>
            <a:off x="2443809" y="4028247"/>
            <a:ext cx="20952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7FCE6-0C32-0553-FE0B-568FB439D3D8}"/>
              </a:ext>
            </a:extLst>
          </p:cNvPr>
          <p:cNvSpPr/>
          <p:nvPr/>
        </p:nvSpPr>
        <p:spPr bwMode="white">
          <a:xfrm>
            <a:off x="2877697" y="4009183"/>
            <a:ext cx="336430" cy="258475"/>
          </a:xfrm>
          <a:custGeom>
            <a:avLst/>
            <a:gdLst>
              <a:gd name="connsiteX0" fmla="*/ 0 w 352380"/>
              <a:gd name="connsiteY0" fmla="*/ 0 h 247842"/>
              <a:gd name="connsiteX1" fmla="*/ 352380 w 352380"/>
              <a:gd name="connsiteY1" fmla="*/ 0 h 247842"/>
              <a:gd name="connsiteX2" fmla="*/ 352380 w 352380"/>
              <a:gd name="connsiteY2" fmla="*/ 247842 h 247842"/>
              <a:gd name="connsiteX3" fmla="*/ 0 w 352380"/>
              <a:gd name="connsiteY3" fmla="*/ 247842 h 247842"/>
              <a:gd name="connsiteX4" fmla="*/ 0 w 352380"/>
              <a:gd name="connsiteY4" fmla="*/ 0 h 247842"/>
              <a:gd name="connsiteX0" fmla="*/ 42530 w 352380"/>
              <a:gd name="connsiteY0" fmla="*/ 0 h 247842"/>
              <a:gd name="connsiteX1" fmla="*/ 352380 w 352380"/>
              <a:gd name="connsiteY1" fmla="*/ 0 h 247842"/>
              <a:gd name="connsiteX2" fmla="*/ 352380 w 352380"/>
              <a:gd name="connsiteY2" fmla="*/ 247842 h 247842"/>
              <a:gd name="connsiteX3" fmla="*/ 0 w 352380"/>
              <a:gd name="connsiteY3" fmla="*/ 247842 h 247842"/>
              <a:gd name="connsiteX4" fmla="*/ 42530 w 352380"/>
              <a:gd name="connsiteY4" fmla="*/ 0 h 247842"/>
              <a:gd name="connsiteX0" fmla="*/ 47846 w 357696"/>
              <a:gd name="connsiteY0" fmla="*/ 0 h 269107"/>
              <a:gd name="connsiteX1" fmla="*/ 357696 w 357696"/>
              <a:gd name="connsiteY1" fmla="*/ 0 h 269107"/>
              <a:gd name="connsiteX2" fmla="*/ 357696 w 357696"/>
              <a:gd name="connsiteY2" fmla="*/ 247842 h 269107"/>
              <a:gd name="connsiteX3" fmla="*/ 0 w 357696"/>
              <a:gd name="connsiteY3" fmla="*/ 269107 h 269107"/>
              <a:gd name="connsiteX4" fmla="*/ 47846 w 357696"/>
              <a:gd name="connsiteY4" fmla="*/ 0 h 269107"/>
              <a:gd name="connsiteX0" fmla="*/ 47846 w 357696"/>
              <a:gd name="connsiteY0" fmla="*/ 0 h 269107"/>
              <a:gd name="connsiteX1" fmla="*/ 320482 w 357696"/>
              <a:gd name="connsiteY1" fmla="*/ 15949 h 269107"/>
              <a:gd name="connsiteX2" fmla="*/ 357696 w 357696"/>
              <a:gd name="connsiteY2" fmla="*/ 247842 h 269107"/>
              <a:gd name="connsiteX3" fmla="*/ 0 w 357696"/>
              <a:gd name="connsiteY3" fmla="*/ 269107 h 269107"/>
              <a:gd name="connsiteX4" fmla="*/ 47846 w 357696"/>
              <a:gd name="connsiteY4" fmla="*/ 0 h 269107"/>
              <a:gd name="connsiteX0" fmla="*/ 47846 w 347063"/>
              <a:gd name="connsiteY0" fmla="*/ 0 h 269107"/>
              <a:gd name="connsiteX1" fmla="*/ 320482 w 347063"/>
              <a:gd name="connsiteY1" fmla="*/ 15949 h 269107"/>
              <a:gd name="connsiteX2" fmla="*/ 347063 w 347063"/>
              <a:gd name="connsiteY2" fmla="*/ 242526 h 269107"/>
              <a:gd name="connsiteX3" fmla="*/ 0 w 347063"/>
              <a:gd name="connsiteY3" fmla="*/ 269107 h 269107"/>
              <a:gd name="connsiteX4" fmla="*/ 47846 w 347063"/>
              <a:gd name="connsiteY4" fmla="*/ 0 h 269107"/>
              <a:gd name="connsiteX0" fmla="*/ 37213 w 336430"/>
              <a:gd name="connsiteY0" fmla="*/ 0 h 258475"/>
              <a:gd name="connsiteX1" fmla="*/ 309849 w 336430"/>
              <a:gd name="connsiteY1" fmla="*/ 15949 h 258475"/>
              <a:gd name="connsiteX2" fmla="*/ 336430 w 336430"/>
              <a:gd name="connsiteY2" fmla="*/ 242526 h 258475"/>
              <a:gd name="connsiteX3" fmla="*/ 0 w 336430"/>
              <a:gd name="connsiteY3" fmla="*/ 258475 h 258475"/>
              <a:gd name="connsiteX4" fmla="*/ 37213 w 336430"/>
              <a:gd name="connsiteY4" fmla="*/ 0 h 25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30" h="258475">
                <a:moveTo>
                  <a:pt x="37213" y="0"/>
                </a:moveTo>
                <a:lnTo>
                  <a:pt x="309849" y="15949"/>
                </a:lnTo>
                <a:lnTo>
                  <a:pt x="336430" y="242526"/>
                </a:lnTo>
                <a:lnTo>
                  <a:pt x="0" y="258475"/>
                </a:lnTo>
                <a:lnTo>
                  <a:pt x="3721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85DF53-C889-9791-7B92-E3EEC84E8CF7}"/>
              </a:ext>
            </a:extLst>
          </p:cNvPr>
          <p:cNvSpPr/>
          <p:nvPr/>
        </p:nvSpPr>
        <p:spPr bwMode="white">
          <a:xfrm>
            <a:off x="3443809" y="4028247"/>
            <a:ext cx="219047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EB5956-A200-48B4-C60A-EF2700B9E386}"/>
              </a:ext>
            </a:extLst>
          </p:cNvPr>
          <p:cNvSpPr/>
          <p:nvPr/>
        </p:nvSpPr>
        <p:spPr bwMode="white">
          <a:xfrm>
            <a:off x="5681904" y="4028247"/>
            <a:ext cx="219047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974A9-F26A-DC11-36BB-D1366599315A}"/>
              </a:ext>
            </a:extLst>
          </p:cNvPr>
          <p:cNvSpPr/>
          <p:nvPr/>
        </p:nvSpPr>
        <p:spPr bwMode="white">
          <a:xfrm>
            <a:off x="6681904" y="4028247"/>
            <a:ext cx="219047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8F16B5-29C1-FA35-D4F7-C2F063B7585C}"/>
              </a:ext>
            </a:extLst>
          </p:cNvPr>
          <p:cNvSpPr/>
          <p:nvPr/>
        </p:nvSpPr>
        <p:spPr bwMode="white">
          <a:xfrm>
            <a:off x="9081904" y="4028247"/>
            <a:ext cx="219047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6112B0-D850-13A9-536B-CA52BC04B13D}"/>
              </a:ext>
            </a:extLst>
          </p:cNvPr>
          <p:cNvSpPr/>
          <p:nvPr/>
        </p:nvSpPr>
        <p:spPr bwMode="white">
          <a:xfrm>
            <a:off x="10091428" y="4028247"/>
            <a:ext cx="20952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6">
            <a:extLst>
              <a:ext uri="{FF2B5EF4-FFF2-40B4-BE49-F238E27FC236}">
                <a16:creationId xmlns:a16="http://schemas.microsoft.com/office/drawing/2014/main" id="{D7A7FCE6-0C32-0553-FE0B-568FB439D3D8}"/>
              </a:ext>
            </a:extLst>
          </p:cNvPr>
          <p:cNvSpPr/>
          <p:nvPr/>
        </p:nvSpPr>
        <p:spPr bwMode="white">
          <a:xfrm>
            <a:off x="6110475" y="4028248"/>
            <a:ext cx="344406" cy="228778"/>
          </a:xfrm>
          <a:custGeom>
            <a:avLst/>
            <a:gdLst>
              <a:gd name="connsiteX0" fmla="*/ 0 w 352380"/>
              <a:gd name="connsiteY0" fmla="*/ 0 h 247842"/>
              <a:gd name="connsiteX1" fmla="*/ 352380 w 352380"/>
              <a:gd name="connsiteY1" fmla="*/ 0 h 247842"/>
              <a:gd name="connsiteX2" fmla="*/ 352380 w 352380"/>
              <a:gd name="connsiteY2" fmla="*/ 247842 h 247842"/>
              <a:gd name="connsiteX3" fmla="*/ 0 w 352380"/>
              <a:gd name="connsiteY3" fmla="*/ 247842 h 247842"/>
              <a:gd name="connsiteX4" fmla="*/ 0 w 352380"/>
              <a:gd name="connsiteY4" fmla="*/ 0 h 247842"/>
              <a:gd name="connsiteX0" fmla="*/ 42530 w 352380"/>
              <a:gd name="connsiteY0" fmla="*/ 0 h 247842"/>
              <a:gd name="connsiteX1" fmla="*/ 352380 w 352380"/>
              <a:gd name="connsiteY1" fmla="*/ 0 h 247842"/>
              <a:gd name="connsiteX2" fmla="*/ 352380 w 352380"/>
              <a:gd name="connsiteY2" fmla="*/ 247842 h 247842"/>
              <a:gd name="connsiteX3" fmla="*/ 0 w 352380"/>
              <a:gd name="connsiteY3" fmla="*/ 247842 h 247842"/>
              <a:gd name="connsiteX4" fmla="*/ 42530 w 352380"/>
              <a:gd name="connsiteY4" fmla="*/ 0 h 247842"/>
              <a:gd name="connsiteX0" fmla="*/ 47846 w 357696"/>
              <a:gd name="connsiteY0" fmla="*/ 0 h 269107"/>
              <a:gd name="connsiteX1" fmla="*/ 357696 w 357696"/>
              <a:gd name="connsiteY1" fmla="*/ 0 h 269107"/>
              <a:gd name="connsiteX2" fmla="*/ 357696 w 357696"/>
              <a:gd name="connsiteY2" fmla="*/ 247842 h 269107"/>
              <a:gd name="connsiteX3" fmla="*/ 0 w 357696"/>
              <a:gd name="connsiteY3" fmla="*/ 269107 h 269107"/>
              <a:gd name="connsiteX4" fmla="*/ 47846 w 357696"/>
              <a:gd name="connsiteY4" fmla="*/ 0 h 269107"/>
              <a:gd name="connsiteX0" fmla="*/ 47846 w 357696"/>
              <a:gd name="connsiteY0" fmla="*/ 0 h 269107"/>
              <a:gd name="connsiteX1" fmla="*/ 320482 w 357696"/>
              <a:gd name="connsiteY1" fmla="*/ 15949 h 269107"/>
              <a:gd name="connsiteX2" fmla="*/ 357696 w 357696"/>
              <a:gd name="connsiteY2" fmla="*/ 247842 h 269107"/>
              <a:gd name="connsiteX3" fmla="*/ 0 w 357696"/>
              <a:gd name="connsiteY3" fmla="*/ 269107 h 269107"/>
              <a:gd name="connsiteX4" fmla="*/ 47846 w 357696"/>
              <a:gd name="connsiteY4" fmla="*/ 0 h 269107"/>
              <a:gd name="connsiteX0" fmla="*/ 47846 w 347063"/>
              <a:gd name="connsiteY0" fmla="*/ 0 h 269107"/>
              <a:gd name="connsiteX1" fmla="*/ 320482 w 347063"/>
              <a:gd name="connsiteY1" fmla="*/ 15949 h 269107"/>
              <a:gd name="connsiteX2" fmla="*/ 347063 w 347063"/>
              <a:gd name="connsiteY2" fmla="*/ 242526 h 269107"/>
              <a:gd name="connsiteX3" fmla="*/ 0 w 347063"/>
              <a:gd name="connsiteY3" fmla="*/ 269107 h 269107"/>
              <a:gd name="connsiteX4" fmla="*/ 47846 w 347063"/>
              <a:gd name="connsiteY4" fmla="*/ 0 h 269107"/>
              <a:gd name="connsiteX0" fmla="*/ 37213 w 336430"/>
              <a:gd name="connsiteY0" fmla="*/ 0 h 258475"/>
              <a:gd name="connsiteX1" fmla="*/ 309849 w 336430"/>
              <a:gd name="connsiteY1" fmla="*/ 15949 h 258475"/>
              <a:gd name="connsiteX2" fmla="*/ 336430 w 336430"/>
              <a:gd name="connsiteY2" fmla="*/ 242526 h 258475"/>
              <a:gd name="connsiteX3" fmla="*/ 0 w 336430"/>
              <a:gd name="connsiteY3" fmla="*/ 258475 h 258475"/>
              <a:gd name="connsiteX4" fmla="*/ 37213 w 336430"/>
              <a:gd name="connsiteY4" fmla="*/ 0 h 25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30" h="258475">
                <a:moveTo>
                  <a:pt x="37213" y="0"/>
                </a:moveTo>
                <a:lnTo>
                  <a:pt x="309849" y="15949"/>
                </a:lnTo>
                <a:lnTo>
                  <a:pt x="336430" y="242526"/>
                </a:lnTo>
                <a:lnTo>
                  <a:pt x="0" y="258475"/>
                </a:lnTo>
                <a:lnTo>
                  <a:pt x="3721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6">
            <a:extLst>
              <a:ext uri="{FF2B5EF4-FFF2-40B4-BE49-F238E27FC236}">
                <a16:creationId xmlns:a16="http://schemas.microsoft.com/office/drawing/2014/main" id="{D7A7FCE6-0C32-0553-FE0B-568FB439D3D8}"/>
              </a:ext>
            </a:extLst>
          </p:cNvPr>
          <p:cNvSpPr/>
          <p:nvPr/>
        </p:nvSpPr>
        <p:spPr bwMode="white">
          <a:xfrm>
            <a:off x="9527974" y="4010207"/>
            <a:ext cx="336430" cy="266432"/>
          </a:xfrm>
          <a:custGeom>
            <a:avLst/>
            <a:gdLst>
              <a:gd name="connsiteX0" fmla="*/ 0 w 352380"/>
              <a:gd name="connsiteY0" fmla="*/ 0 h 247842"/>
              <a:gd name="connsiteX1" fmla="*/ 352380 w 352380"/>
              <a:gd name="connsiteY1" fmla="*/ 0 h 247842"/>
              <a:gd name="connsiteX2" fmla="*/ 352380 w 352380"/>
              <a:gd name="connsiteY2" fmla="*/ 247842 h 247842"/>
              <a:gd name="connsiteX3" fmla="*/ 0 w 352380"/>
              <a:gd name="connsiteY3" fmla="*/ 247842 h 247842"/>
              <a:gd name="connsiteX4" fmla="*/ 0 w 352380"/>
              <a:gd name="connsiteY4" fmla="*/ 0 h 247842"/>
              <a:gd name="connsiteX0" fmla="*/ 42530 w 352380"/>
              <a:gd name="connsiteY0" fmla="*/ 0 h 247842"/>
              <a:gd name="connsiteX1" fmla="*/ 352380 w 352380"/>
              <a:gd name="connsiteY1" fmla="*/ 0 h 247842"/>
              <a:gd name="connsiteX2" fmla="*/ 352380 w 352380"/>
              <a:gd name="connsiteY2" fmla="*/ 247842 h 247842"/>
              <a:gd name="connsiteX3" fmla="*/ 0 w 352380"/>
              <a:gd name="connsiteY3" fmla="*/ 247842 h 247842"/>
              <a:gd name="connsiteX4" fmla="*/ 42530 w 352380"/>
              <a:gd name="connsiteY4" fmla="*/ 0 h 247842"/>
              <a:gd name="connsiteX0" fmla="*/ 47846 w 357696"/>
              <a:gd name="connsiteY0" fmla="*/ 0 h 269107"/>
              <a:gd name="connsiteX1" fmla="*/ 357696 w 357696"/>
              <a:gd name="connsiteY1" fmla="*/ 0 h 269107"/>
              <a:gd name="connsiteX2" fmla="*/ 357696 w 357696"/>
              <a:gd name="connsiteY2" fmla="*/ 247842 h 269107"/>
              <a:gd name="connsiteX3" fmla="*/ 0 w 357696"/>
              <a:gd name="connsiteY3" fmla="*/ 269107 h 269107"/>
              <a:gd name="connsiteX4" fmla="*/ 47846 w 357696"/>
              <a:gd name="connsiteY4" fmla="*/ 0 h 269107"/>
              <a:gd name="connsiteX0" fmla="*/ 47846 w 357696"/>
              <a:gd name="connsiteY0" fmla="*/ 0 h 269107"/>
              <a:gd name="connsiteX1" fmla="*/ 320482 w 357696"/>
              <a:gd name="connsiteY1" fmla="*/ 15949 h 269107"/>
              <a:gd name="connsiteX2" fmla="*/ 357696 w 357696"/>
              <a:gd name="connsiteY2" fmla="*/ 247842 h 269107"/>
              <a:gd name="connsiteX3" fmla="*/ 0 w 357696"/>
              <a:gd name="connsiteY3" fmla="*/ 269107 h 269107"/>
              <a:gd name="connsiteX4" fmla="*/ 47846 w 357696"/>
              <a:gd name="connsiteY4" fmla="*/ 0 h 269107"/>
              <a:gd name="connsiteX0" fmla="*/ 47846 w 347063"/>
              <a:gd name="connsiteY0" fmla="*/ 0 h 269107"/>
              <a:gd name="connsiteX1" fmla="*/ 320482 w 347063"/>
              <a:gd name="connsiteY1" fmla="*/ 15949 h 269107"/>
              <a:gd name="connsiteX2" fmla="*/ 347063 w 347063"/>
              <a:gd name="connsiteY2" fmla="*/ 242526 h 269107"/>
              <a:gd name="connsiteX3" fmla="*/ 0 w 347063"/>
              <a:gd name="connsiteY3" fmla="*/ 269107 h 269107"/>
              <a:gd name="connsiteX4" fmla="*/ 47846 w 347063"/>
              <a:gd name="connsiteY4" fmla="*/ 0 h 269107"/>
              <a:gd name="connsiteX0" fmla="*/ 37213 w 336430"/>
              <a:gd name="connsiteY0" fmla="*/ 0 h 258475"/>
              <a:gd name="connsiteX1" fmla="*/ 309849 w 336430"/>
              <a:gd name="connsiteY1" fmla="*/ 15949 h 258475"/>
              <a:gd name="connsiteX2" fmla="*/ 336430 w 336430"/>
              <a:gd name="connsiteY2" fmla="*/ 242526 h 258475"/>
              <a:gd name="connsiteX3" fmla="*/ 0 w 336430"/>
              <a:gd name="connsiteY3" fmla="*/ 258475 h 258475"/>
              <a:gd name="connsiteX4" fmla="*/ 37213 w 336430"/>
              <a:gd name="connsiteY4" fmla="*/ 0 h 258475"/>
              <a:gd name="connsiteX0" fmla="*/ 37213 w 336430"/>
              <a:gd name="connsiteY0" fmla="*/ 7957 h 266432"/>
              <a:gd name="connsiteX1" fmla="*/ 297896 w 336430"/>
              <a:gd name="connsiteY1" fmla="*/ 0 h 266432"/>
              <a:gd name="connsiteX2" fmla="*/ 336430 w 336430"/>
              <a:gd name="connsiteY2" fmla="*/ 250483 h 266432"/>
              <a:gd name="connsiteX3" fmla="*/ 0 w 336430"/>
              <a:gd name="connsiteY3" fmla="*/ 266432 h 266432"/>
              <a:gd name="connsiteX4" fmla="*/ 37213 w 336430"/>
              <a:gd name="connsiteY4" fmla="*/ 7957 h 26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30" h="266432">
                <a:moveTo>
                  <a:pt x="37213" y="7957"/>
                </a:moveTo>
                <a:lnTo>
                  <a:pt x="297896" y="0"/>
                </a:lnTo>
                <a:lnTo>
                  <a:pt x="336430" y="250483"/>
                </a:lnTo>
                <a:lnTo>
                  <a:pt x="0" y="266432"/>
                </a:lnTo>
                <a:lnTo>
                  <a:pt x="37213" y="7957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1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DA70C-F80B-AAF8-21EE-33C6683E2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5386"/>
            <a:ext cx="10800000" cy="338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4D23130-5A81-2088-7D5A-AA4C3D228B6F}"/>
              </a:ext>
            </a:extLst>
          </p:cNvPr>
          <p:cNvSpPr/>
          <p:nvPr/>
        </p:nvSpPr>
        <p:spPr bwMode="white">
          <a:xfrm>
            <a:off x="7824191" y="2453731"/>
            <a:ext cx="792089" cy="838296"/>
          </a:xfrm>
          <a:prstGeom prst="ellipse">
            <a:avLst/>
          </a:prstGeom>
          <a:noFill/>
          <a:ln w="10477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4D23130-5A81-2088-7D5A-AA4C3D228B6F}"/>
              </a:ext>
            </a:extLst>
          </p:cNvPr>
          <p:cNvSpPr/>
          <p:nvPr/>
        </p:nvSpPr>
        <p:spPr bwMode="white">
          <a:xfrm>
            <a:off x="6816080" y="3584339"/>
            <a:ext cx="792089" cy="838296"/>
          </a:xfrm>
          <a:prstGeom prst="ellipse">
            <a:avLst/>
          </a:prstGeom>
          <a:noFill/>
          <a:ln w="10477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93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94CA2-C89A-0BF0-73A6-501777CA47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5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0DB82-3E2F-75B9-3D03-695734A87497}"/>
              </a:ext>
            </a:extLst>
          </p:cNvPr>
          <p:cNvSpPr/>
          <p:nvPr/>
        </p:nvSpPr>
        <p:spPr bwMode="white">
          <a:xfrm>
            <a:off x="3862856" y="1805906"/>
            <a:ext cx="342551" cy="243199"/>
          </a:xfrm>
          <a:custGeom>
            <a:avLst/>
            <a:gdLst>
              <a:gd name="connsiteX0" fmla="*/ 0 w 361904"/>
              <a:gd name="connsiteY0" fmla="*/ 0 h 248037"/>
              <a:gd name="connsiteX1" fmla="*/ 361904 w 361904"/>
              <a:gd name="connsiteY1" fmla="*/ 0 h 248037"/>
              <a:gd name="connsiteX2" fmla="*/ 361904 w 361904"/>
              <a:gd name="connsiteY2" fmla="*/ 248037 h 248037"/>
              <a:gd name="connsiteX3" fmla="*/ 0 w 361904"/>
              <a:gd name="connsiteY3" fmla="*/ 248037 h 248037"/>
              <a:gd name="connsiteX4" fmla="*/ 0 w 361904"/>
              <a:gd name="connsiteY4" fmla="*/ 0 h 248037"/>
              <a:gd name="connsiteX0" fmla="*/ 0 w 361904"/>
              <a:gd name="connsiteY0" fmla="*/ 0 h 248037"/>
              <a:gd name="connsiteX1" fmla="*/ 332875 w 361904"/>
              <a:gd name="connsiteY1" fmla="*/ 4839 h 248037"/>
              <a:gd name="connsiteX2" fmla="*/ 361904 w 361904"/>
              <a:gd name="connsiteY2" fmla="*/ 248037 h 248037"/>
              <a:gd name="connsiteX3" fmla="*/ 0 w 361904"/>
              <a:gd name="connsiteY3" fmla="*/ 248037 h 248037"/>
              <a:gd name="connsiteX4" fmla="*/ 0 w 361904"/>
              <a:gd name="connsiteY4" fmla="*/ 0 h 248037"/>
              <a:gd name="connsiteX0" fmla="*/ 0 w 342551"/>
              <a:gd name="connsiteY0" fmla="*/ 0 h 248037"/>
              <a:gd name="connsiteX1" fmla="*/ 332875 w 342551"/>
              <a:gd name="connsiteY1" fmla="*/ 4839 h 248037"/>
              <a:gd name="connsiteX2" fmla="*/ 342551 w 342551"/>
              <a:gd name="connsiteY2" fmla="*/ 248037 h 248037"/>
              <a:gd name="connsiteX3" fmla="*/ 0 w 342551"/>
              <a:gd name="connsiteY3" fmla="*/ 248037 h 248037"/>
              <a:gd name="connsiteX4" fmla="*/ 0 w 342551"/>
              <a:gd name="connsiteY4" fmla="*/ 0 h 248037"/>
              <a:gd name="connsiteX0" fmla="*/ 19353 w 342551"/>
              <a:gd name="connsiteY0" fmla="*/ 0 h 248037"/>
              <a:gd name="connsiteX1" fmla="*/ 332875 w 342551"/>
              <a:gd name="connsiteY1" fmla="*/ 4839 h 248037"/>
              <a:gd name="connsiteX2" fmla="*/ 342551 w 342551"/>
              <a:gd name="connsiteY2" fmla="*/ 248037 h 248037"/>
              <a:gd name="connsiteX3" fmla="*/ 0 w 342551"/>
              <a:gd name="connsiteY3" fmla="*/ 248037 h 248037"/>
              <a:gd name="connsiteX4" fmla="*/ 19353 w 342551"/>
              <a:gd name="connsiteY4" fmla="*/ 0 h 248037"/>
              <a:gd name="connsiteX0" fmla="*/ 33868 w 342551"/>
              <a:gd name="connsiteY0" fmla="*/ 0 h 243199"/>
              <a:gd name="connsiteX1" fmla="*/ 332875 w 342551"/>
              <a:gd name="connsiteY1" fmla="*/ 1 h 243199"/>
              <a:gd name="connsiteX2" fmla="*/ 342551 w 342551"/>
              <a:gd name="connsiteY2" fmla="*/ 243199 h 243199"/>
              <a:gd name="connsiteX3" fmla="*/ 0 w 342551"/>
              <a:gd name="connsiteY3" fmla="*/ 243199 h 243199"/>
              <a:gd name="connsiteX4" fmla="*/ 33868 w 342551"/>
              <a:gd name="connsiteY4" fmla="*/ 0 h 243199"/>
              <a:gd name="connsiteX0" fmla="*/ 33868 w 342551"/>
              <a:gd name="connsiteY0" fmla="*/ 0 h 243199"/>
              <a:gd name="connsiteX1" fmla="*/ 318361 w 342551"/>
              <a:gd name="connsiteY1" fmla="*/ 4839 h 243199"/>
              <a:gd name="connsiteX2" fmla="*/ 342551 w 342551"/>
              <a:gd name="connsiteY2" fmla="*/ 243199 h 243199"/>
              <a:gd name="connsiteX3" fmla="*/ 0 w 342551"/>
              <a:gd name="connsiteY3" fmla="*/ 243199 h 243199"/>
              <a:gd name="connsiteX4" fmla="*/ 33868 w 342551"/>
              <a:gd name="connsiteY4" fmla="*/ 0 h 24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551" h="243199">
                <a:moveTo>
                  <a:pt x="33868" y="0"/>
                </a:moveTo>
                <a:lnTo>
                  <a:pt x="318361" y="4839"/>
                </a:lnTo>
                <a:lnTo>
                  <a:pt x="342551" y="243199"/>
                </a:lnTo>
                <a:lnTo>
                  <a:pt x="0" y="243199"/>
                </a:lnTo>
                <a:lnTo>
                  <a:pt x="3386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40F632-5F3A-4033-4A75-A4621F4719AB}"/>
              </a:ext>
            </a:extLst>
          </p:cNvPr>
          <p:cNvSpPr/>
          <p:nvPr/>
        </p:nvSpPr>
        <p:spPr bwMode="white">
          <a:xfrm>
            <a:off x="1577447" y="2573938"/>
            <a:ext cx="337562" cy="238359"/>
          </a:xfrm>
          <a:custGeom>
            <a:avLst/>
            <a:gdLst>
              <a:gd name="connsiteX0" fmla="*/ 0 w 371428"/>
              <a:gd name="connsiteY0" fmla="*/ 0 h 248037"/>
              <a:gd name="connsiteX1" fmla="*/ 371428 w 371428"/>
              <a:gd name="connsiteY1" fmla="*/ 0 h 248037"/>
              <a:gd name="connsiteX2" fmla="*/ 371428 w 371428"/>
              <a:gd name="connsiteY2" fmla="*/ 248037 h 248037"/>
              <a:gd name="connsiteX3" fmla="*/ 0 w 371428"/>
              <a:gd name="connsiteY3" fmla="*/ 248037 h 248037"/>
              <a:gd name="connsiteX4" fmla="*/ 0 w 371428"/>
              <a:gd name="connsiteY4" fmla="*/ 0 h 248037"/>
              <a:gd name="connsiteX0" fmla="*/ 38704 w 371428"/>
              <a:gd name="connsiteY0" fmla="*/ 14515 h 248037"/>
              <a:gd name="connsiteX1" fmla="*/ 371428 w 371428"/>
              <a:gd name="connsiteY1" fmla="*/ 0 h 248037"/>
              <a:gd name="connsiteX2" fmla="*/ 371428 w 371428"/>
              <a:gd name="connsiteY2" fmla="*/ 248037 h 248037"/>
              <a:gd name="connsiteX3" fmla="*/ 0 w 371428"/>
              <a:gd name="connsiteY3" fmla="*/ 248037 h 248037"/>
              <a:gd name="connsiteX4" fmla="*/ 38704 w 371428"/>
              <a:gd name="connsiteY4" fmla="*/ 14515 h 248037"/>
              <a:gd name="connsiteX0" fmla="*/ 38704 w 371428"/>
              <a:gd name="connsiteY0" fmla="*/ 4838 h 238360"/>
              <a:gd name="connsiteX1" fmla="*/ 342400 w 371428"/>
              <a:gd name="connsiteY1" fmla="*/ 0 h 238360"/>
              <a:gd name="connsiteX2" fmla="*/ 371428 w 371428"/>
              <a:gd name="connsiteY2" fmla="*/ 238360 h 238360"/>
              <a:gd name="connsiteX3" fmla="*/ 0 w 371428"/>
              <a:gd name="connsiteY3" fmla="*/ 238360 h 238360"/>
              <a:gd name="connsiteX4" fmla="*/ 38704 w 371428"/>
              <a:gd name="connsiteY4" fmla="*/ 4838 h 238360"/>
              <a:gd name="connsiteX0" fmla="*/ 19352 w 352076"/>
              <a:gd name="connsiteY0" fmla="*/ 4838 h 238360"/>
              <a:gd name="connsiteX1" fmla="*/ 323048 w 352076"/>
              <a:gd name="connsiteY1" fmla="*/ 0 h 238360"/>
              <a:gd name="connsiteX2" fmla="*/ 352076 w 352076"/>
              <a:gd name="connsiteY2" fmla="*/ 238360 h 238360"/>
              <a:gd name="connsiteX3" fmla="*/ 0 w 352076"/>
              <a:gd name="connsiteY3" fmla="*/ 233522 h 238360"/>
              <a:gd name="connsiteX4" fmla="*/ 19352 w 352076"/>
              <a:gd name="connsiteY4" fmla="*/ 4838 h 238360"/>
              <a:gd name="connsiteX0" fmla="*/ 19352 w 332724"/>
              <a:gd name="connsiteY0" fmla="*/ 4838 h 233522"/>
              <a:gd name="connsiteX1" fmla="*/ 323048 w 332724"/>
              <a:gd name="connsiteY1" fmla="*/ 0 h 233522"/>
              <a:gd name="connsiteX2" fmla="*/ 332724 w 332724"/>
              <a:gd name="connsiteY2" fmla="*/ 219007 h 233522"/>
              <a:gd name="connsiteX3" fmla="*/ 0 w 332724"/>
              <a:gd name="connsiteY3" fmla="*/ 233522 h 233522"/>
              <a:gd name="connsiteX4" fmla="*/ 19352 w 332724"/>
              <a:gd name="connsiteY4" fmla="*/ 4838 h 233522"/>
              <a:gd name="connsiteX0" fmla="*/ 19352 w 337562"/>
              <a:gd name="connsiteY0" fmla="*/ 4838 h 238359"/>
              <a:gd name="connsiteX1" fmla="*/ 323048 w 337562"/>
              <a:gd name="connsiteY1" fmla="*/ 0 h 238359"/>
              <a:gd name="connsiteX2" fmla="*/ 337562 w 337562"/>
              <a:gd name="connsiteY2" fmla="*/ 238359 h 238359"/>
              <a:gd name="connsiteX3" fmla="*/ 0 w 337562"/>
              <a:gd name="connsiteY3" fmla="*/ 233522 h 238359"/>
              <a:gd name="connsiteX4" fmla="*/ 19352 w 337562"/>
              <a:gd name="connsiteY4" fmla="*/ 4838 h 238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562" h="238359">
                <a:moveTo>
                  <a:pt x="19352" y="4838"/>
                </a:moveTo>
                <a:lnTo>
                  <a:pt x="323048" y="0"/>
                </a:lnTo>
                <a:lnTo>
                  <a:pt x="337562" y="238359"/>
                </a:lnTo>
                <a:lnTo>
                  <a:pt x="0" y="233522"/>
                </a:lnTo>
                <a:lnTo>
                  <a:pt x="19352" y="4838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75DAE-B8EE-EFA2-8678-14BBE6EDB0C1}"/>
              </a:ext>
            </a:extLst>
          </p:cNvPr>
          <p:cNvSpPr/>
          <p:nvPr/>
        </p:nvSpPr>
        <p:spPr bwMode="white">
          <a:xfrm>
            <a:off x="3900724" y="2577071"/>
            <a:ext cx="294018" cy="248037"/>
          </a:xfrm>
          <a:custGeom>
            <a:avLst/>
            <a:gdLst>
              <a:gd name="connsiteX0" fmla="*/ 0 w 371428"/>
              <a:gd name="connsiteY0" fmla="*/ 0 h 248037"/>
              <a:gd name="connsiteX1" fmla="*/ 371428 w 371428"/>
              <a:gd name="connsiteY1" fmla="*/ 0 h 248037"/>
              <a:gd name="connsiteX2" fmla="*/ 371428 w 371428"/>
              <a:gd name="connsiteY2" fmla="*/ 248037 h 248037"/>
              <a:gd name="connsiteX3" fmla="*/ 0 w 371428"/>
              <a:gd name="connsiteY3" fmla="*/ 248037 h 248037"/>
              <a:gd name="connsiteX4" fmla="*/ 0 w 371428"/>
              <a:gd name="connsiteY4" fmla="*/ 0 h 248037"/>
              <a:gd name="connsiteX0" fmla="*/ 0 w 371428"/>
              <a:gd name="connsiteY0" fmla="*/ 0 h 248037"/>
              <a:gd name="connsiteX1" fmla="*/ 323047 w 371428"/>
              <a:gd name="connsiteY1" fmla="*/ 0 h 248037"/>
              <a:gd name="connsiteX2" fmla="*/ 371428 w 371428"/>
              <a:gd name="connsiteY2" fmla="*/ 248037 h 248037"/>
              <a:gd name="connsiteX3" fmla="*/ 0 w 371428"/>
              <a:gd name="connsiteY3" fmla="*/ 248037 h 248037"/>
              <a:gd name="connsiteX4" fmla="*/ 0 w 371428"/>
              <a:gd name="connsiteY4" fmla="*/ 0 h 248037"/>
              <a:gd name="connsiteX0" fmla="*/ 0 w 323047"/>
              <a:gd name="connsiteY0" fmla="*/ 0 h 248037"/>
              <a:gd name="connsiteX1" fmla="*/ 323047 w 323047"/>
              <a:gd name="connsiteY1" fmla="*/ 0 h 248037"/>
              <a:gd name="connsiteX2" fmla="*/ 323047 w 323047"/>
              <a:gd name="connsiteY2" fmla="*/ 248037 h 248037"/>
              <a:gd name="connsiteX3" fmla="*/ 0 w 323047"/>
              <a:gd name="connsiteY3" fmla="*/ 248037 h 248037"/>
              <a:gd name="connsiteX4" fmla="*/ 0 w 323047"/>
              <a:gd name="connsiteY4" fmla="*/ 0 h 248037"/>
              <a:gd name="connsiteX0" fmla="*/ 29029 w 323047"/>
              <a:gd name="connsiteY0" fmla="*/ 4839 h 248037"/>
              <a:gd name="connsiteX1" fmla="*/ 323047 w 323047"/>
              <a:gd name="connsiteY1" fmla="*/ 0 h 248037"/>
              <a:gd name="connsiteX2" fmla="*/ 323047 w 323047"/>
              <a:gd name="connsiteY2" fmla="*/ 248037 h 248037"/>
              <a:gd name="connsiteX3" fmla="*/ 0 w 323047"/>
              <a:gd name="connsiteY3" fmla="*/ 248037 h 248037"/>
              <a:gd name="connsiteX4" fmla="*/ 29029 w 323047"/>
              <a:gd name="connsiteY4" fmla="*/ 4839 h 248037"/>
              <a:gd name="connsiteX0" fmla="*/ 0 w 294018"/>
              <a:gd name="connsiteY0" fmla="*/ 4839 h 248037"/>
              <a:gd name="connsiteX1" fmla="*/ 294018 w 294018"/>
              <a:gd name="connsiteY1" fmla="*/ 0 h 248037"/>
              <a:gd name="connsiteX2" fmla="*/ 294018 w 294018"/>
              <a:gd name="connsiteY2" fmla="*/ 248037 h 248037"/>
              <a:gd name="connsiteX3" fmla="*/ 0 w 294018"/>
              <a:gd name="connsiteY3" fmla="*/ 243198 h 248037"/>
              <a:gd name="connsiteX4" fmla="*/ 0 w 294018"/>
              <a:gd name="connsiteY4" fmla="*/ 4839 h 24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018" h="248037">
                <a:moveTo>
                  <a:pt x="0" y="4839"/>
                </a:moveTo>
                <a:lnTo>
                  <a:pt x="294018" y="0"/>
                </a:lnTo>
                <a:lnTo>
                  <a:pt x="294018" y="248037"/>
                </a:lnTo>
                <a:lnTo>
                  <a:pt x="0" y="243198"/>
                </a:lnTo>
                <a:lnTo>
                  <a:pt x="0" y="4839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A58524-7647-0410-7F68-F29295D17854}"/>
              </a:ext>
            </a:extLst>
          </p:cNvPr>
          <p:cNvSpPr/>
          <p:nvPr/>
        </p:nvSpPr>
        <p:spPr bwMode="white">
          <a:xfrm>
            <a:off x="6180289" y="2602419"/>
            <a:ext cx="314285" cy="17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553B064-7EEF-16C3-AD67-11B0528F31A3}"/>
              </a:ext>
            </a:extLst>
          </p:cNvPr>
          <p:cNvSpPr/>
          <p:nvPr/>
        </p:nvSpPr>
        <p:spPr bwMode="white">
          <a:xfrm>
            <a:off x="6023991" y="4186043"/>
            <a:ext cx="432049" cy="438835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69C471-C007-68ED-93C5-1EAD1FF0CEB9}"/>
              </a:ext>
            </a:extLst>
          </p:cNvPr>
          <p:cNvSpPr/>
          <p:nvPr/>
        </p:nvSpPr>
        <p:spPr bwMode="white">
          <a:xfrm>
            <a:off x="7977142" y="4290982"/>
            <a:ext cx="209523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EDB459-F280-68D0-C50A-A1102F42352C}"/>
              </a:ext>
            </a:extLst>
          </p:cNvPr>
          <p:cNvSpPr/>
          <p:nvPr/>
        </p:nvSpPr>
        <p:spPr bwMode="white">
          <a:xfrm>
            <a:off x="8977142" y="4290982"/>
            <a:ext cx="219047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0083C9E-1214-530C-CB97-5AF33D5272E5}"/>
              </a:ext>
            </a:extLst>
          </p:cNvPr>
          <p:cNvSpPr/>
          <p:nvPr/>
        </p:nvSpPr>
        <p:spPr bwMode="white">
          <a:xfrm>
            <a:off x="6555344" y="5035095"/>
            <a:ext cx="404752" cy="438836"/>
          </a:xfrm>
          <a:custGeom>
            <a:avLst/>
            <a:gdLst>
              <a:gd name="connsiteX0" fmla="*/ 0 w 432048"/>
              <a:gd name="connsiteY0" fmla="*/ 219418 h 438835"/>
              <a:gd name="connsiteX1" fmla="*/ 216024 w 432048"/>
              <a:gd name="connsiteY1" fmla="*/ 0 h 438835"/>
              <a:gd name="connsiteX2" fmla="*/ 432048 w 432048"/>
              <a:gd name="connsiteY2" fmla="*/ 219418 h 438835"/>
              <a:gd name="connsiteX3" fmla="*/ 216024 w 432048"/>
              <a:gd name="connsiteY3" fmla="*/ 438836 h 438835"/>
              <a:gd name="connsiteX4" fmla="*/ 0 w 432048"/>
              <a:gd name="connsiteY4" fmla="*/ 219418 h 438835"/>
              <a:gd name="connsiteX0" fmla="*/ 0 w 404752"/>
              <a:gd name="connsiteY0" fmla="*/ 219418 h 438836"/>
              <a:gd name="connsiteX1" fmla="*/ 188728 w 404752"/>
              <a:gd name="connsiteY1" fmla="*/ 0 h 438836"/>
              <a:gd name="connsiteX2" fmla="*/ 404752 w 404752"/>
              <a:gd name="connsiteY2" fmla="*/ 219418 h 438836"/>
              <a:gd name="connsiteX3" fmla="*/ 188728 w 404752"/>
              <a:gd name="connsiteY3" fmla="*/ 438836 h 438836"/>
              <a:gd name="connsiteX4" fmla="*/ 0 w 404752"/>
              <a:gd name="connsiteY4" fmla="*/ 219418 h 43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752" h="438836">
                <a:moveTo>
                  <a:pt x="0" y="219418"/>
                </a:moveTo>
                <a:cubicBezTo>
                  <a:pt x="0" y="98237"/>
                  <a:pt x="121269" y="0"/>
                  <a:pt x="188728" y="0"/>
                </a:cubicBezTo>
                <a:cubicBezTo>
                  <a:pt x="256187" y="0"/>
                  <a:pt x="404752" y="98237"/>
                  <a:pt x="404752" y="219418"/>
                </a:cubicBezTo>
                <a:cubicBezTo>
                  <a:pt x="404752" y="340599"/>
                  <a:pt x="256187" y="438836"/>
                  <a:pt x="188728" y="438836"/>
                </a:cubicBezTo>
                <a:cubicBezTo>
                  <a:pt x="121269" y="438836"/>
                  <a:pt x="0" y="340599"/>
                  <a:pt x="0" y="219418"/>
                </a:cubicBezTo>
                <a:close/>
              </a:path>
            </a:pathLst>
          </a:cu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851DDA-9234-592F-FCBF-628372FD2152}"/>
              </a:ext>
            </a:extLst>
          </p:cNvPr>
          <p:cNvSpPr/>
          <p:nvPr/>
        </p:nvSpPr>
        <p:spPr bwMode="white">
          <a:xfrm>
            <a:off x="7986666" y="5140033"/>
            <a:ext cx="209523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85EDD1-5162-1E75-4B4C-3AE46B4460CC}"/>
              </a:ext>
            </a:extLst>
          </p:cNvPr>
          <p:cNvSpPr/>
          <p:nvPr/>
        </p:nvSpPr>
        <p:spPr bwMode="white">
          <a:xfrm>
            <a:off x="8415238" y="5120953"/>
            <a:ext cx="361905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AE9095-9C6D-A5EA-E06C-B994C96AF0D2}"/>
              </a:ext>
            </a:extLst>
          </p:cNvPr>
          <p:cNvSpPr/>
          <p:nvPr/>
        </p:nvSpPr>
        <p:spPr bwMode="white">
          <a:xfrm>
            <a:off x="8986666" y="5140033"/>
            <a:ext cx="219047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20DB82-3E2F-75B9-3D03-695734A87497}"/>
              </a:ext>
            </a:extLst>
          </p:cNvPr>
          <p:cNvSpPr/>
          <p:nvPr/>
        </p:nvSpPr>
        <p:spPr bwMode="white">
          <a:xfrm>
            <a:off x="1573561" y="1805906"/>
            <a:ext cx="342552" cy="238361"/>
          </a:xfrm>
          <a:custGeom>
            <a:avLst/>
            <a:gdLst>
              <a:gd name="connsiteX0" fmla="*/ 0 w 361904"/>
              <a:gd name="connsiteY0" fmla="*/ 0 h 248037"/>
              <a:gd name="connsiteX1" fmla="*/ 361904 w 361904"/>
              <a:gd name="connsiteY1" fmla="*/ 0 h 248037"/>
              <a:gd name="connsiteX2" fmla="*/ 361904 w 361904"/>
              <a:gd name="connsiteY2" fmla="*/ 248037 h 248037"/>
              <a:gd name="connsiteX3" fmla="*/ 0 w 361904"/>
              <a:gd name="connsiteY3" fmla="*/ 248037 h 248037"/>
              <a:gd name="connsiteX4" fmla="*/ 0 w 361904"/>
              <a:gd name="connsiteY4" fmla="*/ 0 h 248037"/>
              <a:gd name="connsiteX0" fmla="*/ 29029 w 361904"/>
              <a:gd name="connsiteY0" fmla="*/ 4838 h 248037"/>
              <a:gd name="connsiteX1" fmla="*/ 361904 w 361904"/>
              <a:gd name="connsiteY1" fmla="*/ 0 h 248037"/>
              <a:gd name="connsiteX2" fmla="*/ 361904 w 361904"/>
              <a:gd name="connsiteY2" fmla="*/ 248037 h 248037"/>
              <a:gd name="connsiteX3" fmla="*/ 0 w 361904"/>
              <a:gd name="connsiteY3" fmla="*/ 248037 h 248037"/>
              <a:gd name="connsiteX4" fmla="*/ 29029 w 361904"/>
              <a:gd name="connsiteY4" fmla="*/ 4838 h 248037"/>
              <a:gd name="connsiteX0" fmla="*/ 29029 w 361904"/>
              <a:gd name="connsiteY0" fmla="*/ 0 h 243199"/>
              <a:gd name="connsiteX1" fmla="*/ 328037 w 361904"/>
              <a:gd name="connsiteY1" fmla="*/ 0 h 243199"/>
              <a:gd name="connsiteX2" fmla="*/ 361904 w 361904"/>
              <a:gd name="connsiteY2" fmla="*/ 243199 h 243199"/>
              <a:gd name="connsiteX3" fmla="*/ 0 w 361904"/>
              <a:gd name="connsiteY3" fmla="*/ 243199 h 243199"/>
              <a:gd name="connsiteX4" fmla="*/ 29029 w 361904"/>
              <a:gd name="connsiteY4" fmla="*/ 0 h 243199"/>
              <a:gd name="connsiteX0" fmla="*/ 29029 w 347390"/>
              <a:gd name="connsiteY0" fmla="*/ 0 h 243199"/>
              <a:gd name="connsiteX1" fmla="*/ 328037 w 347390"/>
              <a:gd name="connsiteY1" fmla="*/ 0 h 243199"/>
              <a:gd name="connsiteX2" fmla="*/ 347390 w 347390"/>
              <a:gd name="connsiteY2" fmla="*/ 228685 h 243199"/>
              <a:gd name="connsiteX3" fmla="*/ 0 w 347390"/>
              <a:gd name="connsiteY3" fmla="*/ 243199 h 243199"/>
              <a:gd name="connsiteX4" fmla="*/ 29029 w 347390"/>
              <a:gd name="connsiteY4" fmla="*/ 0 h 243199"/>
              <a:gd name="connsiteX0" fmla="*/ 24191 w 342552"/>
              <a:gd name="connsiteY0" fmla="*/ 0 h 238361"/>
              <a:gd name="connsiteX1" fmla="*/ 323199 w 342552"/>
              <a:gd name="connsiteY1" fmla="*/ 0 h 238361"/>
              <a:gd name="connsiteX2" fmla="*/ 342552 w 342552"/>
              <a:gd name="connsiteY2" fmla="*/ 228685 h 238361"/>
              <a:gd name="connsiteX3" fmla="*/ 0 w 342552"/>
              <a:gd name="connsiteY3" fmla="*/ 238361 h 238361"/>
              <a:gd name="connsiteX4" fmla="*/ 24191 w 342552"/>
              <a:gd name="connsiteY4" fmla="*/ 0 h 2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552" h="238361">
                <a:moveTo>
                  <a:pt x="24191" y="0"/>
                </a:moveTo>
                <a:lnTo>
                  <a:pt x="323199" y="0"/>
                </a:lnTo>
                <a:lnTo>
                  <a:pt x="342552" y="228685"/>
                </a:lnTo>
                <a:lnTo>
                  <a:pt x="0" y="238361"/>
                </a:lnTo>
                <a:lnTo>
                  <a:pt x="2419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20DB82-3E2F-75B9-3D03-695734A87497}"/>
              </a:ext>
            </a:extLst>
          </p:cNvPr>
          <p:cNvSpPr/>
          <p:nvPr/>
        </p:nvSpPr>
        <p:spPr bwMode="white">
          <a:xfrm>
            <a:off x="6180289" y="1834459"/>
            <a:ext cx="314285" cy="2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920DB82-3E2F-75B9-3D03-695734A87497}"/>
              </a:ext>
            </a:extLst>
          </p:cNvPr>
          <p:cNvSpPr/>
          <p:nvPr/>
        </p:nvSpPr>
        <p:spPr bwMode="white">
          <a:xfrm>
            <a:off x="8466143" y="1796230"/>
            <a:ext cx="311000" cy="257713"/>
          </a:xfrm>
          <a:custGeom>
            <a:avLst/>
            <a:gdLst>
              <a:gd name="connsiteX0" fmla="*/ 0 w 311000"/>
              <a:gd name="connsiteY0" fmla="*/ 0 h 248037"/>
              <a:gd name="connsiteX1" fmla="*/ 311000 w 311000"/>
              <a:gd name="connsiteY1" fmla="*/ 0 h 248037"/>
              <a:gd name="connsiteX2" fmla="*/ 311000 w 311000"/>
              <a:gd name="connsiteY2" fmla="*/ 248037 h 248037"/>
              <a:gd name="connsiteX3" fmla="*/ 0 w 311000"/>
              <a:gd name="connsiteY3" fmla="*/ 248037 h 248037"/>
              <a:gd name="connsiteX4" fmla="*/ 0 w 311000"/>
              <a:gd name="connsiteY4" fmla="*/ 0 h 248037"/>
              <a:gd name="connsiteX0" fmla="*/ 19352 w 311000"/>
              <a:gd name="connsiteY0" fmla="*/ 0 h 257713"/>
              <a:gd name="connsiteX1" fmla="*/ 311000 w 311000"/>
              <a:gd name="connsiteY1" fmla="*/ 9676 h 257713"/>
              <a:gd name="connsiteX2" fmla="*/ 311000 w 311000"/>
              <a:gd name="connsiteY2" fmla="*/ 257713 h 257713"/>
              <a:gd name="connsiteX3" fmla="*/ 0 w 311000"/>
              <a:gd name="connsiteY3" fmla="*/ 257713 h 257713"/>
              <a:gd name="connsiteX4" fmla="*/ 19352 w 311000"/>
              <a:gd name="connsiteY4" fmla="*/ 0 h 25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000" h="257713">
                <a:moveTo>
                  <a:pt x="19352" y="0"/>
                </a:moveTo>
                <a:lnTo>
                  <a:pt x="311000" y="9676"/>
                </a:lnTo>
                <a:lnTo>
                  <a:pt x="311000" y="257713"/>
                </a:lnTo>
                <a:lnTo>
                  <a:pt x="0" y="257713"/>
                </a:lnTo>
                <a:lnTo>
                  <a:pt x="1935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CA58524-7647-0410-7F68-F29295D17854}"/>
              </a:ext>
            </a:extLst>
          </p:cNvPr>
          <p:cNvSpPr/>
          <p:nvPr/>
        </p:nvSpPr>
        <p:spPr bwMode="white">
          <a:xfrm>
            <a:off x="8466143" y="2564260"/>
            <a:ext cx="314285" cy="248037"/>
          </a:xfrm>
          <a:custGeom>
            <a:avLst/>
            <a:gdLst>
              <a:gd name="connsiteX0" fmla="*/ 0 w 314285"/>
              <a:gd name="connsiteY0" fmla="*/ 0 h 248037"/>
              <a:gd name="connsiteX1" fmla="*/ 314285 w 314285"/>
              <a:gd name="connsiteY1" fmla="*/ 0 h 248037"/>
              <a:gd name="connsiteX2" fmla="*/ 314285 w 314285"/>
              <a:gd name="connsiteY2" fmla="*/ 248037 h 248037"/>
              <a:gd name="connsiteX3" fmla="*/ 0 w 314285"/>
              <a:gd name="connsiteY3" fmla="*/ 248037 h 248037"/>
              <a:gd name="connsiteX4" fmla="*/ 0 w 314285"/>
              <a:gd name="connsiteY4" fmla="*/ 0 h 248037"/>
              <a:gd name="connsiteX0" fmla="*/ 29028 w 314285"/>
              <a:gd name="connsiteY0" fmla="*/ 0 h 248037"/>
              <a:gd name="connsiteX1" fmla="*/ 314285 w 314285"/>
              <a:gd name="connsiteY1" fmla="*/ 0 h 248037"/>
              <a:gd name="connsiteX2" fmla="*/ 314285 w 314285"/>
              <a:gd name="connsiteY2" fmla="*/ 248037 h 248037"/>
              <a:gd name="connsiteX3" fmla="*/ 0 w 314285"/>
              <a:gd name="connsiteY3" fmla="*/ 248037 h 248037"/>
              <a:gd name="connsiteX4" fmla="*/ 29028 w 314285"/>
              <a:gd name="connsiteY4" fmla="*/ 0 h 24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285" h="248037">
                <a:moveTo>
                  <a:pt x="29028" y="0"/>
                </a:moveTo>
                <a:lnTo>
                  <a:pt x="314285" y="0"/>
                </a:lnTo>
                <a:lnTo>
                  <a:pt x="314285" y="248037"/>
                </a:lnTo>
                <a:lnTo>
                  <a:pt x="0" y="248037"/>
                </a:lnTo>
                <a:lnTo>
                  <a:pt x="2902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69C471-C007-68ED-93C5-1EAD1FF0CEB9}"/>
              </a:ext>
            </a:extLst>
          </p:cNvPr>
          <p:cNvSpPr/>
          <p:nvPr/>
        </p:nvSpPr>
        <p:spPr bwMode="white">
          <a:xfrm>
            <a:off x="8415238" y="4284829"/>
            <a:ext cx="345058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2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90B8C-A890-F8AF-5EB7-CAED9555F5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9929"/>
            <a:ext cx="10800000" cy="2897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E8317-1527-9A56-EBFE-1811608BA96B}"/>
              </a:ext>
            </a:extLst>
          </p:cNvPr>
          <p:cNvSpPr/>
          <p:nvPr/>
        </p:nvSpPr>
        <p:spPr bwMode="white">
          <a:xfrm>
            <a:off x="3415238" y="3655635"/>
            <a:ext cx="209523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5C67D-F1DA-43B5-2D25-0E11A0351766}"/>
              </a:ext>
            </a:extLst>
          </p:cNvPr>
          <p:cNvSpPr/>
          <p:nvPr/>
        </p:nvSpPr>
        <p:spPr bwMode="white">
          <a:xfrm>
            <a:off x="4824761" y="3655635"/>
            <a:ext cx="209523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F2078C-3CC5-D36A-079F-9018CB39A70D}"/>
              </a:ext>
            </a:extLst>
          </p:cNvPr>
          <p:cNvSpPr/>
          <p:nvPr/>
        </p:nvSpPr>
        <p:spPr bwMode="white">
          <a:xfrm>
            <a:off x="6224761" y="3665165"/>
            <a:ext cx="219047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274483-6761-1D70-1593-4EDE3517C5E7}"/>
              </a:ext>
            </a:extLst>
          </p:cNvPr>
          <p:cNvSpPr/>
          <p:nvPr/>
        </p:nvSpPr>
        <p:spPr bwMode="white">
          <a:xfrm>
            <a:off x="7634285" y="3665165"/>
            <a:ext cx="209523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9DBEC1-05FF-705C-6C1E-D3075ED925C9}"/>
              </a:ext>
            </a:extLst>
          </p:cNvPr>
          <p:cNvSpPr/>
          <p:nvPr/>
        </p:nvSpPr>
        <p:spPr bwMode="white">
          <a:xfrm>
            <a:off x="9034285" y="3655635"/>
            <a:ext cx="209523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2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2024-08-19T07:06:19Z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