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3" r:id="rId11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010" y="2865120"/>
            <a:ext cx="9745980" cy="1127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689"/>
            <a:ext cx="10800000" cy="4390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0000" y="2383006"/>
            <a:ext cx="400001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143" y="690245"/>
            <a:ext cx="10673715" cy="600773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4224020" y="2061210"/>
            <a:ext cx="575945" cy="57594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74240" y="2781300"/>
            <a:ext cx="575945" cy="57594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295775" y="3645535"/>
            <a:ext cx="575945" cy="57594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256270" y="3645535"/>
            <a:ext cx="575945" cy="57594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35730" y="5301615"/>
            <a:ext cx="575945" cy="57594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328025" y="5301615"/>
            <a:ext cx="575945" cy="57594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24020" y="6122035"/>
            <a:ext cx="575945" cy="57594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536180" y="6122035"/>
            <a:ext cx="575945" cy="57594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" y="1412875"/>
            <a:ext cx="11437620" cy="432054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3197860" y="3082925"/>
            <a:ext cx="1381125" cy="1079500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375910" y="3082925"/>
            <a:ext cx="1449705" cy="1186180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642225" y="3169285"/>
            <a:ext cx="1238250" cy="1013460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971405" y="3189605"/>
            <a:ext cx="1188720" cy="972820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7440" y="4547235"/>
            <a:ext cx="1934210" cy="1186180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840595" y="4725035"/>
            <a:ext cx="1225550" cy="989330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210" y="1512570"/>
            <a:ext cx="10800000" cy="3997351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8703945" y="3498215"/>
            <a:ext cx="1192530" cy="94170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287780"/>
            <a:ext cx="10800000" cy="4283024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9696450" y="2132965"/>
            <a:ext cx="1661795" cy="158813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558665" y="4121785"/>
            <a:ext cx="1569085" cy="1499870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65" y="1340485"/>
            <a:ext cx="10800000" cy="4604174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999740" y="5300980"/>
            <a:ext cx="487680" cy="40449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332855" y="5300980"/>
            <a:ext cx="371475" cy="40449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632440" y="5300980"/>
            <a:ext cx="371475" cy="404495"/>
          </a:xfrm>
          <a:prstGeom prst="ellipse">
            <a:avLst/>
          </a:prstGeom>
          <a:noFill/>
          <a:ln>
            <a:solidFill>
              <a:srgbClr val="E91F9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6289"/>
            <a:ext cx="10800000" cy="5011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421255"/>
            <a:ext cx="9223375" cy="363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84919"/>
            <a:ext cx="10800000" cy="3687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630" y="4243070"/>
            <a:ext cx="151447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3995" y="4243070"/>
            <a:ext cx="135763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880" y="4425950"/>
            <a:ext cx="151447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9370" y="4364990"/>
            <a:ext cx="189547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630" y="980440"/>
            <a:ext cx="10800000" cy="554509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783840" y="3789045"/>
            <a:ext cx="3743960" cy="20161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727575" y="3789045"/>
            <a:ext cx="3743960" cy="20161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639695" y="3789045"/>
            <a:ext cx="4032250" cy="20161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584065" y="3789045"/>
            <a:ext cx="4032250" cy="20161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704195" y="3789045"/>
            <a:ext cx="72390" cy="20161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412240"/>
            <a:ext cx="10800000" cy="413874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91360" y="3283585"/>
            <a:ext cx="8712835" cy="151257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135505" y="3283585"/>
            <a:ext cx="2808605" cy="15843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015865" y="3283585"/>
            <a:ext cx="2736850" cy="151257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040370" y="3283585"/>
            <a:ext cx="2736850" cy="151257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1124"/>
            <a:ext cx="10800000" cy="3571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3329728"/>
            <a:ext cx="409523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3809" y="3329728"/>
            <a:ext cx="400000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6190" y="3310680"/>
            <a:ext cx="400000" cy="32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6666" y="3910692"/>
            <a:ext cx="409523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91428" y="4501181"/>
            <a:ext cx="409523" cy="33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43809" y="4501181"/>
            <a:ext cx="400000" cy="33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169"/>
            <a:ext cx="10800000" cy="2939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7142" y="3387959"/>
            <a:ext cx="400000" cy="32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7142" y="4199306"/>
            <a:ext cx="409523" cy="32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1034"/>
            <a:ext cx="10800000" cy="2647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8095" y="2768402"/>
            <a:ext cx="352380" cy="33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00714"/>
            <a:ext cx="10800000" cy="2923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66091" y="5955980"/>
            <a:ext cx="400000" cy="32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3424"/>
            <a:ext cx="10800000" cy="2032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666" y="2351224"/>
            <a:ext cx="352380" cy="33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1304"/>
            <a:ext cx="10800000" cy="335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24761" y="5437394"/>
            <a:ext cx="352380" cy="33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2024-08-15T16:01:18Z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