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5170" y="3006090"/>
            <a:ext cx="5661660" cy="8458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924"/>
            <a:ext cx="10800000" cy="2655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9705" y="2912745"/>
            <a:ext cx="41021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130" y="2912745"/>
            <a:ext cx="37338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0870" y="2912745"/>
            <a:ext cx="41021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9705" y="3644900"/>
            <a:ext cx="39116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10605" y="3648075"/>
            <a:ext cx="41021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0870" y="3644900"/>
            <a:ext cx="41021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19705" y="4380865"/>
            <a:ext cx="39116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10605" y="4380865"/>
            <a:ext cx="41021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00870" y="4384040"/>
            <a:ext cx="41021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2419"/>
            <a:ext cx="10800000" cy="277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0025" y="3091815"/>
            <a:ext cx="33147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54525" y="3091815"/>
            <a:ext cx="33147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5850" y="3103245"/>
            <a:ext cx="34671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93685" y="3090545"/>
            <a:ext cx="31877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08185" y="3090545"/>
            <a:ext cx="31877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40025" y="4192270"/>
            <a:ext cx="33147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54525" y="4189730"/>
            <a:ext cx="33147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69025" y="4189730"/>
            <a:ext cx="33147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93685" y="4188460"/>
            <a:ext cx="31877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08185" y="4188460"/>
            <a:ext cx="31877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7069"/>
            <a:ext cx="10800000" cy="2373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1527175" y="3284855"/>
            <a:ext cx="317500" cy="2921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591810" y="3278505"/>
            <a:ext cx="365125" cy="2984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328025" y="3278505"/>
            <a:ext cx="365125" cy="2984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048115" y="3278505"/>
            <a:ext cx="365125" cy="2984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527175" y="4083685"/>
            <a:ext cx="317500" cy="2921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419090" y="4077335"/>
            <a:ext cx="365125" cy="2984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328025" y="4077335"/>
            <a:ext cx="365125" cy="2984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048115" y="4077335"/>
            <a:ext cx="365125" cy="2984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1" animBg="1"/>
      <p:bldP spid="8" grpId="1" animBg="1"/>
      <p:bldP spid="9" grpId="1" animBg="1"/>
      <p:bldP spid="10" grpId="1" animBg="1"/>
      <p:bldP spid="11" grpId="1" animBg="1"/>
      <p:bldP spid="12" grpId="1" animBg="1"/>
      <p:bldP spid="13" grpId="1" animBg="1"/>
      <p:bldP spid="1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779"/>
            <a:ext cx="10800000" cy="2788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84335" y="3002280"/>
            <a:ext cx="28067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0870" y="3430270"/>
            <a:ext cx="28067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84335" y="3430270"/>
            <a:ext cx="28067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84335" y="3870960"/>
            <a:ext cx="28067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18030" y="4319905"/>
            <a:ext cx="28067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89420" y="4319905"/>
            <a:ext cx="28067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26985" y="4319905"/>
            <a:ext cx="28067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74710" y="4319905"/>
            <a:ext cx="28067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834"/>
            <a:ext cx="10800000" cy="3684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6410" y="4579620"/>
            <a:ext cx="31115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8905" y="4581525"/>
            <a:ext cx="25781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07585" y="4579620"/>
            <a:ext cx="31115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5405" y="4629785"/>
            <a:ext cx="26924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23630" y="4641850"/>
            <a:ext cx="26924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05714" y="4639284"/>
            <a:ext cx="342857" cy="26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61855" y="4641850"/>
            <a:ext cx="26924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47680" y="4641850"/>
            <a:ext cx="26924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185150" y="4639310"/>
            <a:ext cx="302895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2024-08-15T05:26:25Z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