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9360" y="2967990"/>
            <a:ext cx="7193280" cy="9220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779"/>
            <a:ext cx="10800000" cy="2921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18050" y="2992755"/>
            <a:ext cx="251460" cy="30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13645" y="2992755"/>
            <a:ext cx="289560" cy="30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19955" y="4186555"/>
            <a:ext cx="238760" cy="30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99295" y="4184650"/>
            <a:ext cx="289560" cy="31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5269"/>
            <a:ext cx="10800000" cy="2752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66620" y="4120515"/>
            <a:ext cx="307340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26985" y="4110355"/>
            <a:ext cx="280670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689"/>
            <a:ext cx="10800000" cy="3657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05655" y="2211070"/>
            <a:ext cx="71437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19945" y="2209165"/>
            <a:ext cx="361950" cy="35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14090" y="2908300"/>
            <a:ext cx="516890" cy="27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69580" y="2908300"/>
            <a:ext cx="405130" cy="27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96005" y="3571240"/>
            <a:ext cx="1371600" cy="35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91245" y="3655060"/>
            <a:ext cx="1400175" cy="194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14090" y="4269740"/>
            <a:ext cx="516890" cy="27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28305" y="4269740"/>
            <a:ext cx="516890" cy="27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240" y="1628775"/>
            <a:ext cx="11399520" cy="382524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063750" y="3717290"/>
            <a:ext cx="5472430" cy="71945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871720" y="3717290"/>
            <a:ext cx="144145" cy="79184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752080" y="3717290"/>
            <a:ext cx="2664460" cy="71945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2207895" y="3717290"/>
            <a:ext cx="8208645" cy="79121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32924"/>
            <a:ext cx="10800000" cy="2417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43785" y="3951605"/>
            <a:ext cx="45847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86450" y="3966845"/>
            <a:ext cx="458470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01735" y="3952240"/>
            <a:ext cx="41783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2024-08-15T10:10:48Z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